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8.jpg" ContentType="image/jpg"/>
  <Override PartName="/ppt/notesSlides/notesSlide4.xml" ContentType="application/vnd.openxmlformats-officedocument.presentationml.notesSlide+xml"/>
  <Override PartName="/ppt/media/image9.jpg" ContentType="image/jpg"/>
  <Override PartName="/ppt/media/image10.jpg" ContentType="image/jpg"/>
  <Override PartName="/ppt/media/image11.jpg" ContentType="image/jpg"/>
  <Override PartName="/ppt/media/image12.jpg" ContentType="image/jpg"/>
  <Override PartName="/ppt/media/image14.jpg" ContentType="image/jpg"/>
  <Override PartName="/ppt/notesSlides/notesSlide5.xml" ContentType="application/vnd.openxmlformats-officedocument.presentationml.notesSlide+xml"/>
  <Override PartName="/ppt/media/image20.jpg" ContentType="image/jpg"/>
  <Override PartName="/ppt/media/image21.jpg" ContentType="image/jpg"/>
  <Override PartName="/ppt/media/image22.jpg" ContentType="image/jpg"/>
  <Override PartName="/ppt/media/image27.jpg" ContentType="image/jpg"/>
  <Override PartName="/ppt/notesSlides/notesSlide6.xml" ContentType="application/vnd.openxmlformats-officedocument.presentationml.notesSlide+xml"/>
  <Override PartName="/ppt/media/image29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notesSlides/notesSlide7.xml" ContentType="application/vnd.openxmlformats-officedocument.presentationml.notesSlide+xml"/>
  <Override PartName="/ppt/media/image56.jpg" ContentType="image/jpg"/>
  <Override PartName="/ppt/media/image57.jpg" ContentType="image/jpg"/>
  <Override PartName="/ppt/media/image60.jpg" ContentType="image/jpg"/>
  <Override PartName="/ppt/media/image61.jpg" ContentType="image/jpg"/>
  <Override PartName="/ppt/notesSlides/notesSlide8.xml" ContentType="application/vnd.openxmlformats-officedocument.presentationml.notesSlide+xml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7.jpg" ContentType="image/jpg"/>
  <Override PartName="/ppt/media/image69.jpg" ContentType="image/jpg"/>
  <Override PartName="/ppt/media/image71.jpg" ContentType="image/jpg"/>
  <Override PartName="/ppt/media/image72.jpg" ContentType="image/jpg"/>
  <Override PartName="/ppt/notesSlides/notesSlide9.xml" ContentType="application/vnd.openxmlformats-officedocument.presentationml.notesSlide+xml"/>
  <Override PartName="/ppt/media/image82.jpg" ContentType="image/jpg"/>
  <Override PartName="/ppt/media/image83.jpg" ContentType="image/jpg"/>
  <Override PartName="/ppt/media/image84.jpg" ContentType="image/jpg"/>
  <Override PartName="/ppt/notesSlides/notesSlide10.xml" ContentType="application/vnd.openxmlformats-officedocument.presentationml.notesSlide+xml"/>
  <Override PartName="/ppt/media/image87.jpg" ContentType="image/jpg"/>
  <Override PartName="/ppt/notesSlides/notesSlide11.xml" ContentType="application/vnd.openxmlformats-officedocument.presentationml.notesSlide+xml"/>
  <Override PartName="/ppt/media/image88.jpg" ContentType="image/jpg"/>
  <Override PartName="/ppt/notesSlides/notesSlide12.xml" ContentType="application/vnd.openxmlformats-officedocument.presentationml.notesSlide+xml"/>
  <Override PartName="/ppt/media/image89.jpg" ContentType="image/jpg"/>
  <Override PartName="/ppt/notesSlides/notesSlide13.xml" ContentType="application/vnd.openxmlformats-officedocument.presentationml.notesSlide+xml"/>
  <Override PartName="/ppt/media/image90.jpg" ContentType="image/jpg"/>
  <Override PartName="/ppt/notesSlides/notesSlide14.xml" ContentType="application/vnd.openxmlformats-officedocument.presentationml.notesSlide+xml"/>
  <Override PartName="/ppt/media/image91.jpg" ContentType="image/jpg"/>
  <Override PartName="/ppt/notesSlides/notesSlide15.xml" ContentType="application/vnd.openxmlformats-officedocument.presentationml.notesSlide+xml"/>
  <Override PartName="/ppt/media/image92.jpg" ContentType="image/jpg"/>
  <Override PartName="/ppt/notesSlides/notesSlide16.xml" ContentType="application/vnd.openxmlformats-officedocument.presentationml.notesSlide+xml"/>
  <Override PartName="/ppt/media/image93.jpg" ContentType="image/jpg"/>
  <Override PartName="/ppt/notesSlides/notesSlide17.xml" ContentType="application/vnd.openxmlformats-officedocument.presentationml.notesSlide+xml"/>
  <Override PartName="/ppt/media/image94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8.jpg" ContentType="image/jpg"/>
  <Override PartName="/ppt/media/image99.jpg" ContentType="image/jpg"/>
  <Override PartName="/ppt/media/image100.jpg" ContentType="image/jpg"/>
  <Override PartName="/ppt/media/image101.jpg" ContentType="image/jpg"/>
  <Override PartName="/ppt/media/image102.jpg" ContentType="image/jpg"/>
  <Override PartName="/ppt/media/image103.jpg" ContentType="image/jpg"/>
  <Override PartName="/ppt/media/image104.jpg" ContentType="image/jp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24"/>
  </p:notesMasterIdLst>
  <p:handoutMasterIdLst>
    <p:handoutMasterId r:id="rId25"/>
  </p:handoutMasterIdLst>
  <p:sldIdLst>
    <p:sldId id="27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</p:sldIdLst>
  <p:sldSz cx="9906000" cy="6858000" type="A4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218" y="72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50" d="100"/>
          <a:sy n="50" d="100"/>
        </p:scale>
        <p:origin x="-2886" y="-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72AF7-39FB-4AF2-AC6E-6990AF9F8FE0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602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602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CA4B6-438D-472A-A1A7-BEC5D45B5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916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1422400" y="720725"/>
            <a:ext cx="520223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/>
          <p:cNvSpPr>
            <a:spLocks noGrp="1"/>
          </p:cNvSpPr>
          <p:nvPr>
            <p:ph type="body" sz="quarter" idx="3"/>
          </p:nvPr>
        </p:nvSpPr>
        <p:spPr>
          <a:xfrm>
            <a:off x="1381760" y="4431323"/>
            <a:ext cx="5364480" cy="43205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894080" y="664699"/>
            <a:ext cx="0" cy="82718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257387" y="147711"/>
            <a:ext cx="6934201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446" tIns="46223" rIns="92446" bIns="46223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Teradata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Bacis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			</a:t>
            </a:r>
            <a:r>
              <a:rPr lang="en-US" sz="1200" baseline="0" dirty="0" smtClean="0">
                <a:latin typeface="Arial" pitchFamily="34" charset="0"/>
                <a:cs typeface="Arial" pitchFamily="34" charset="0"/>
              </a:rPr>
              <a:t>        Teradata Popular OLAP Examples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		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4064000" y="9010357"/>
            <a:ext cx="2946699" cy="43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446" tIns="46223" rIns="92446" bIns="46223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		 Page 07-</a:t>
            </a:r>
            <a:fld id="{BD9FB300-F9DC-4669-88F4-967ABA23CC04}" type="slidenum">
              <a:rPr lang="en-US" sz="1000" smtClean="0">
                <a:latin typeface="Arial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  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05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43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17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3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4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1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46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63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47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3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60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78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3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8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0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05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23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7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4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emf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Graphic 97">
            <a:extLst>
              <a:ext uri="{FF2B5EF4-FFF2-40B4-BE49-F238E27FC236}">
                <a16:creationId xmlns="" xmlns:a16="http://schemas.microsoft.com/office/drawing/2014/main" id="{46279687-00F0-4823-8159-585447C12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166040" y="0"/>
            <a:ext cx="573996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31491" y="3068962"/>
            <a:ext cx="4036445" cy="720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ct val="100000"/>
              </a:lnSpc>
              <a:defRPr lang="en-US" sz="2800" b="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1491" y="3886200"/>
            <a:ext cx="403644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dirty="0">
                <a:solidFill>
                  <a:srgbClr val="0070AD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7" name="Graphic 9">
            <a:extLst>
              <a:ext uri="{FF2B5EF4-FFF2-40B4-BE49-F238E27FC236}">
                <a16:creationId xmlns=""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90" y="6101474"/>
            <a:ext cx="1857375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8186"/>
      </p:ext>
    </p:extLst>
  </p:cSld>
  <p:clrMapOvr>
    <a:masterClrMapping/>
  </p:clrMapOvr>
  <p:hf sldNum="0" hdr="0" dt="0"/>
  <p:extLst mod="1">
    <p:ext uri="{DCECCB84-F9BA-43D5-87BE-67443E8EF086}">
      <p15:sldGuideLst xmlns:p15="http://schemas.microsoft.com/office/powerpoint/2012/main">
        <p15:guide id="1" pos="54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sson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323392" y="1494769"/>
            <a:ext cx="7359911" cy="4643751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303" y="1828800"/>
            <a:ext cx="2170125" cy="2011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303" y="1828800"/>
            <a:ext cx="2170125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91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4"/>
          <a:ext cx="147061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4"/>
                        <a:ext cx="147061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23392" y="1494769"/>
            <a:ext cx="9251119" cy="4643751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3268512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323394" y="1494769"/>
            <a:ext cx="7203894" cy="4643751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95" y="1828800"/>
            <a:ext cx="2278380" cy="155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95" y="1828800"/>
            <a:ext cx="2278380" cy="155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5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323394" y="1494769"/>
            <a:ext cx="7461338" cy="4643751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19458" name="Picture 2" descr="http://www.strategic-resume.com/wp-content/uploads/2015/08/Summary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92" y="1494990"/>
            <a:ext cx="1774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strategic-resume.com/wp-content/uploads/2015/08/SummaryIco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93" y="1494990"/>
            <a:ext cx="1774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603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sse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323394" y="1494769"/>
            <a:ext cx="7461338" cy="4643751"/>
          </a:xfrm>
        </p:spPr>
        <p:txBody>
          <a:bodyPr>
            <a:norm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Click to edit Master text style</a:t>
            </a:r>
          </a:p>
          <a:p>
            <a:pPr lvl="1"/>
            <a:r>
              <a:rPr lang="en-US" noProof="0" dirty="0"/>
              <a:t>Text style level 2</a:t>
            </a:r>
          </a:p>
          <a:p>
            <a:pPr lvl="2"/>
            <a:r>
              <a:rPr lang="en-US" noProof="0" dirty="0"/>
              <a:t>Text style level 3</a:t>
            </a:r>
          </a:p>
          <a:p>
            <a:pPr lvl="3"/>
            <a:r>
              <a:rPr lang="en-US" noProof="0" dirty="0"/>
              <a:t>Text style level 4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240" y="1828800"/>
            <a:ext cx="19812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241" y="1828800"/>
            <a:ext cx="19812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74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0" y="2959930"/>
            <a:ext cx="8839199" cy="1098157"/>
          </a:xfrm>
        </p:spPr>
        <p:txBody>
          <a:bodyPr lIns="720000" tIns="33059" rIns="33059" bIns="33059" anchor="t">
            <a:normAutofit/>
          </a:bodyPr>
          <a:lstStyle>
            <a:lvl1pPr marL="0" indent="0" algn="l"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3048000" y="4953000"/>
            <a:ext cx="5649686" cy="874227"/>
          </a:xfrm>
        </p:spPr>
        <p:txBody>
          <a:bodyPr lIns="720000" tIns="33059" rIns="33059" bIns="33059">
            <a:norm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36742481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=""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491" y="413387"/>
            <a:ext cx="9243021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490" y="1412875"/>
            <a:ext cx="9243020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C117F4DF-C380-44D6-BF54-2A26A056BCB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81836" t="-4713" b="16530"/>
          <a:stretch/>
        </p:blipFill>
        <p:spPr>
          <a:xfrm>
            <a:off x="9382583" y="188640"/>
            <a:ext cx="344789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4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hf sldNum="0" hd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14313" indent="-214313" algn="just" defTabSz="685800" rtl="0" eaLnBrk="1" latinLnBrk="0" hangingPunct="1">
        <a:lnSpc>
          <a:spcPct val="90000"/>
        </a:lnSpc>
        <a:spcBef>
          <a:spcPts val="750"/>
        </a:spcBef>
        <a:buClr>
          <a:schemeClr val="tx2"/>
        </a:buClr>
        <a:buFont typeface="Wingdings" panose="05000000000000000000" pitchFamily="2" charset="2"/>
        <a:buChar char="Ø"/>
        <a:defRPr sz="195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557213" indent="-214313" algn="just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00113" indent="-214313" algn="just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157288" indent="-128588" algn="just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500188" indent="-128588" algn="just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>
          <p15:clr>
            <a:srgbClr val="F26B43"/>
          </p15:clr>
        </p15:guide>
        <p15:guide id="2" pos="193">
          <p15:clr>
            <a:srgbClr val="F26B43"/>
          </p15:clr>
        </p15:guide>
        <p15:guide id="3" pos="5567">
          <p15:clr>
            <a:srgbClr val="F26B43"/>
          </p15:clr>
        </p15:guide>
        <p15:guide id="4" orient="horz" pos="255">
          <p15:clr>
            <a:srgbClr val="F26B43"/>
          </p15:clr>
        </p15:guide>
        <p15:guide id="5" orient="horz" pos="799">
          <p15:clr>
            <a:srgbClr val="F26B43"/>
          </p15:clr>
        </p15:guide>
        <p15:guide id="6" orient="horz" pos="890">
          <p15:clr>
            <a:srgbClr val="F26B43"/>
          </p15:clr>
        </p15:guide>
        <p15:guide id="7" pos="2880">
          <p15:clr>
            <a:srgbClr val="F26B43"/>
          </p15:clr>
        </p15:guide>
        <p15:guide id="8" pos="2812">
          <p15:clr>
            <a:srgbClr val="F26B43"/>
          </p15:clr>
        </p15:guide>
        <p15:guide id="9" pos="29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13" Type="http://schemas.openxmlformats.org/officeDocument/2006/relationships/image" Target="../media/image104.jpg"/><Relationship Id="rId3" Type="http://schemas.openxmlformats.org/officeDocument/2006/relationships/image" Target="../media/image94.jpg"/><Relationship Id="rId7" Type="http://schemas.openxmlformats.org/officeDocument/2006/relationships/image" Target="../media/image98.jpg"/><Relationship Id="rId12" Type="http://schemas.openxmlformats.org/officeDocument/2006/relationships/image" Target="../media/image10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jpg"/><Relationship Id="rId11" Type="http://schemas.openxmlformats.org/officeDocument/2006/relationships/image" Target="../media/image102.jpg"/><Relationship Id="rId5" Type="http://schemas.openxmlformats.org/officeDocument/2006/relationships/image" Target="../media/image96.jpg"/><Relationship Id="rId10" Type="http://schemas.openxmlformats.org/officeDocument/2006/relationships/image" Target="../media/image101.jpg"/><Relationship Id="rId4" Type="http://schemas.openxmlformats.org/officeDocument/2006/relationships/image" Target="../media/image95.jpg"/><Relationship Id="rId9" Type="http://schemas.openxmlformats.org/officeDocument/2006/relationships/image" Target="../media/image10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29.jpg"/><Relationship Id="rId21" Type="http://schemas.openxmlformats.org/officeDocument/2006/relationships/image" Target="../media/image47.jpg"/><Relationship Id="rId7" Type="http://schemas.openxmlformats.org/officeDocument/2006/relationships/image" Target="../media/image33.jpg"/><Relationship Id="rId12" Type="http://schemas.openxmlformats.org/officeDocument/2006/relationships/image" Target="../media/image38.png"/><Relationship Id="rId17" Type="http://schemas.openxmlformats.org/officeDocument/2006/relationships/image" Target="../media/image43.jp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jpg"/><Relationship Id="rId20" Type="http://schemas.openxmlformats.org/officeDocument/2006/relationships/image" Target="../media/image46.jp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jpg"/><Relationship Id="rId15" Type="http://schemas.openxmlformats.org/officeDocument/2006/relationships/image" Target="../media/image41.jp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6.jpg"/><Relationship Id="rId19" Type="http://schemas.openxmlformats.org/officeDocument/2006/relationships/image" Target="../media/image45.jpg"/><Relationship Id="rId4" Type="http://schemas.openxmlformats.org/officeDocument/2006/relationships/image" Target="../media/image30.png"/><Relationship Id="rId9" Type="http://schemas.openxmlformats.org/officeDocument/2006/relationships/image" Target="../media/image35.jpg"/><Relationship Id="rId14" Type="http://schemas.openxmlformats.org/officeDocument/2006/relationships/image" Target="../media/image40.png"/><Relationship Id="rId22" Type="http://schemas.openxmlformats.org/officeDocument/2006/relationships/image" Target="../media/image48.jpg"/><Relationship Id="rId27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13" Type="http://schemas.openxmlformats.org/officeDocument/2006/relationships/image" Target="../media/image72.jpg"/><Relationship Id="rId18" Type="http://schemas.openxmlformats.org/officeDocument/2006/relationships/image" Target="../media/image77.png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12" Type="http://schemas.openxmlformats.org/officeDocument/2006/relationships/image" Target="../media/image71.jp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g"/><Relationship Id="rId11" Type="http://schemas.openxmlformats.org/officeDocument/2006/relationships/image" Target="../media/image70.png"/><Relationship Id="rId5" Type="http://schemas.openxmlformats.org/officeDocument/2006/relationships/image" Target="../media/image64.jpg"/><Relationship Id="rId15" Type="http://schemas.openxmlformats.org/officeDocument/2006/relationships/image" Target="../media/image74.png"/><Relationship Id="rId10" Type="http://schemas.openxmlformats.org/officeDocument/2006/relationships/image" Target="../media/image69.jpg"/><Relationship Id="rId19" Type="http://schemas.openxmlformats.org/officeDocument/2006/relationships/image" Target="../media/image78.png"/><Relationship Id="rId4" Type="http://schemas.openxmlformats.org/officeDocument/2006/relationships/image" Target="../media/image63.jp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79.png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jp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490" y="457200"/>
            <a:ext cx="4036445" cy="720725"/>
          </a:xfrm>
        </p:spPr>
        <p:txBody>
          <a:bodyPr/>
          <a:lstStyle/>
          <a:p>
            <a:r>
              <a:rPr lang="en-US" sz="2800" b="1" dirty="0"/>
              <a:t>Teradata </a:t>
            </a:r>
            <a:r>
              <a:rPr lang="en-US" sz="2800" b="1" dirty="0" smtClean="0"/>
              <a:t>Basics 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89" y="2895601"/>
            <a:ext cx="5916911" cy="914400"/>
          </a:xfrm>
        </p:spPr>
        <p:txBody>
          <a:bodyPr/>
          <a:lstStyle/>
          <a:p>
            <a:r>
              <a:rPr lang="en-US" dirty="0"/>
              <a:t>Lesson 07: Teradata Popular OLAP 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RANK, QUALIFY </a:t>
            </a:r>
            <a:r>
              <a:rPr lang="en-US" dirty="0" smtClean="0"/>
              <a:t>&amp; </a:t>
            </a:r>
            <a:r>
              <a:rPr lang="en-US" dirty="0"/>
              <a:t>PARTITION BY </a:t>
            </a:r>
          </a:p>
        </p:txBody>
      </p:sp>
      <p:sp>
        <p:nvSpPr>
          <p:cNvPr id="31" name="object 28"/>
          <p:cNvSpPr/>
          <p:nvPr/>
        </p:nvSpPr>
        <p:spPr>
          <a:xfrm>
            <a:off x="990601" y="1600073"/>
            <a:ext cx="7315200" cy="3348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</a:t>
            </a:r>
            <a:r>
              <a:rPr lang="en-US" dirty="0" smtClean="0"/>
              <a:t>RANK, QUALIFY &amp; </a:t>
            </a:r>
            <a:r>
              <a:rPr lang="en-US" dirty="0"/>
              <a:t>PARTITION BY </a:t>
            </a:r>
          </a:p>
        </p:txBody>
      </p:sp>
      <p:sp>
        <p:nvSpPr>
          <p:cNvPr id="32" name="object 29"/>
          <p:cNvSpPr/>
          <p:nvPr/>
        </p:nvSpPr>
        <p:spPr>
          <a:xfrm>
            <a:off x="762001" y="1428750"/>
            <a:ext cx="7772400" cy="400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RANK, QUALIFY &amp; PARTITION BY </a:t>
            </a:r>
          </a:p>
        </p:txBody>
      </p:sp>
      <p:sp>
        <p:nvSpPr>
          <p:cNvPr id="32" name="object 29"/>
          <p:cNvSpPr/>
          <p:nvPr/>
        </p:nvSpPr>
        <p:spPr>
          <a:xfrm>
            <a:off x="1905001" y="1971675"/>
            <a:ext cx="5562600" cy="2914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RANK, QUALIFY &amp; PARTITION BY </a:t>
            </a:r>
          </a:p>
        </p:txBody>
      </p:sp>
      <p:sp>
        <p:nvSpPr>
          <p:cNvPr id="32" name="object 29"/>
          <p:cNvSpPr/>
          <p:nvPr/>
        </p:nvSpPr>
        <p:spPr>
          <a:xfrm>
            <a:off x="2057401" y="1376426"/>
            <a:ext cx="5638801" cy="4105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RANK, QUALIFY &amp; PARTITION BY </a:t>
            </a:r>
          </a:p>
        </p:txBody>
      </p:sp>
      <p:sp>
        <p:nvSpPr>
          <p:cNvPr id="32" name="object 29"/>
          <p:cNvSpPr/>
          <p:nvPr/>
        </p:nvSpPr>
        <p:spPr>
          <a:xfrm>
            <a:off x="1828800" y="1828800"/>
            <a:ext cx="6400800" cy="358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RANK, QUALIFY &amp; PARTITION BY </a:t>
            </a:r>
          </a:p>
        </p:txBody>
      </p:sp>
      <p:sp>
        <p:nvSpPr>
          <p:cNvPr id="32" name="object 29"/>
          <p:cNvSpPr/>
          <p:nvPr/>
        </p:nvSpPr>
        <p:spPr>
          <a:xfrm>
            <a:off x="1524000" y="1228725"/>
            <a:ext cx="7010400" cy="4400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</a:t>
            </a:r>
            <a:r>
              <a:rPr lang="en-US" dirty="0" smtClean="0"/>
              <a:t>RANK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/>
              <a:t>PARTITION BY </a:t>
            </a:r>
          </a:p>
        </p:txBody>
      </p:sp>
      <p:sp>
        <p:nvSpPr>
          <p:cNvPr id="31" name="object 28"/>
          <p:cNvSpPr/>
          <p:nvPr/>
        </p:nvSpPr>
        <p:spPr>
          <a:xfrm>
            <a:off x="1414527" y="1371600"/>
            <a:ext cx="7077074" cy="476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 &amp; PARTITION BY </a:t>
            </a:r>
          </a:p>
        </p:txBody>
      </p:sp>
      <p:sp>
        <p:nvSpPr>
          <p:cNvPr id="58" name="object 31"/>
          <p:cNvSpPr/>
          <p:nvPr/>
        </p:nvSpPr>
        <p:spPr>
          <a:xfrm>
            <a:off x="951050" y="3954781"/>
            <a:ext cx="7526090" cy="1776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32"/>
          <p:cNvSpPr/>
          <p:nvPr/>
        </p:nvSpPr>
        <p:spPr>
          <a:xfrm>
            <a:off x="5386231" y="5696713"/>
            <a:ext cx="3063475" cy="155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33"/>
          <p:cNvSpPr/>
          <p:nvPr/>
        </p:nvSpPr>
        <p:spPr>
          <a:xfrm>
            <a:off x="5386231" y="4279393"/>
            <a:ext cx="3063475" cy="1289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34"/>
          <p:cNvSpPr/>
          <p:nvPr/>
        </p:nvSpPr>
        <p:spPr>
          <a:xfrm>
            <a:off x="2752555" y="4764025"/>
            <a:ext cx="1179666" cy="11247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35"/>
          <p:cNvSpPr/>
          <p:nvPr/>
        </p:nvSpPr>
        <p:spPr>
          <a:xfrm>
            <a:off x="941906" y="3904489"/>
            <a:ext cx="1463151" cy="1993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36"/>
          <p:cNvSpPr/>
          <p:nvPr/>
        </p:nvSpPr>
        <p:spPr>
          <a:xfrm>
            <a:off x="3552717" y="2615184"/>
            <a:ext cx="418370" cy="132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37"/>
          <p:cNvSpPr/>
          <p:nvPr/>
        </p:nvSpPr>
        <p:spPr>
          <a:xfrm>
            <a:off x="1015062" y="2359152"/>
            <a:ext cx="2871436" cy="512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38"/>
          <p:cNvSpPr/>
          <p:nvPr/>
        </p:nvSpPr>
        <p:spPr>
          <a:xfrm>
            <a:off x="5395376" y="2331720"/>
            <a:ext cx="2981173" cy="521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39"/>
          <p:cNvSpPr/>
          <p:nvPr/>
        </p:nvSpPr>
        <p:spPr>
          <a:xfrm>
            <a:off x="5623992" y="1362456"/>
            <a:ext cx="1280257" cy="3108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40"/>
          <p:cNvSpPr/>
          <p:nvPr/>
        </p:nvSpPr>
        <p:spPr>
          <a:xfrm>
            <a:off x="3895644" y="1362456"/>
            <a:ext cx="1380850" cy="3108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41"/>
          <p:cNvSpPr/>
          <p:nvPr/>
        </p:nvSpPr>
        <p:spPr>
          <a:xfrm>
            <a:off x="2587951" y="1362456"/>
            <a:ext cx="1179666" cy="3108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23"/>
          <p:cNvSpPr txBox="1"/>
          <p:nvPr/>
        </p:nvSpPr>
        <p:spPr>
          <a:xfrm>
            <a:off x="3544590" y="2553849"/>
            <a:ext cx="187925" cy="20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B9737C"/>
                </a:solidFill>
                <a:latin typeface="Arial"/>
                <a:cs typeface="Arial"/>
              </a:rPr>
              <a:t>_c</a:t>
            </a:r>
            <a:endParaRPr sz="1450">
              <a:latin typeface="Arial"/>
              <a:cs typeface="Arial"/>
            </a:endParaRPr>
          </a:p>
        </p:txBody>
      </p:sp>
      <p:sp>
        <p:nvSpPr>
          <p:cNvPr id="70" name="object 22"/>
          <p:cNvSpPr txBox="1"/>
          <p:nvPr/>
        </p:nvSpPr>
        <p:spPr>
          <a:xfrm>
            <a:off x="3882944" y="2590897"/>
            <a:ext cx="117055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spc="0" dirty="0" smtClean="0">
                <a:solidFill>
                  <a:srgbClr val="B9737C"/>
                </a:solidFill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</p:txBody>
      </p:sp>
      <p:sp>
        <p:nvSpPr>
          <p:cNvPr id="71" name="object 21"/>
          <p:cNvSpPr txBox="1"/>
          <p:nvPr/>
        </p:nvSpPr>
        <p:spPr>
          <a:xfrm>
            <a:off x="8363849" y="3965206"/>
            <a:ext cx="158227" cy="2705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sz="950" spc="0" dirty="0" smtClean="0">
                <a:solidFill>
                  <a:srgbClr val="3A5B85"/>
                </a:solidFill>
                <a:latin typeface="Arial"/>
                <a:cs typeface="Arial"/>
              </a:rPr>
              <a:t>r </a:t>
            </a:r>
            <a:r>
              <a:rPr sz="950" spc="32" dirty="0" smtClean="0">
                <a:solidFill>
                  <a:srgbClr val="3A5B85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A6A7A8"/>
                </a:solidFill>
                <a:latin typeface="Arial"/>
                <a:cs typeface="Arial"/>
              </a:rPr>
              <a:t>I</a:t>
            </a:r>
            <a:endParaRPr sz="1900">
              <a:latin typeface="Arial"/>
              <a:cs typeface="Arial"/>
            </a:endParaRPr>
          </a:p>
        </p:txBody>
      </p:sp>
      <p:sp>
        <p:nvSpPr>
          <p:cNvPr id="72" name="object 20"/>
          <p:cNvSpPr txBox="1"/>
          <p:nvPr/>
        </p:nvSpPr>
        <p:spPr>
          <a:xfrm>
            <a:off x="6420600" y="3973455"/>
            <a:ext cx="235917" cy="20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876A7F"/>
                </a:solidFill>
                <a:latin typeface="Arial"/>
                <a:cs typeface="Arial"/>
              </a:rPr>
              <a:t>uo</a:t>
            </a:r>
            <a:r>
              <a:rPr sz="1450" b="1" dirty="0" smtClean="0">
                <a:solidFill>
                  <a:srgbClr val="BCB8B6"/>
                </a:solidFill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73" name="object 19"/>
          <p:cNvSpPr txBox="1"/>
          <p:nvPr/>
        </p:nvSpPr>
        <p:spPr>
          <a:xfrm>
            <a:off x="2410647" y="3980330"/>
            <a:ext cx="190385" cy="210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5E4C61"/>
                </a:solidFill>
                <a:latin typeface="Times New Roman"/>
                <a:cs typeface="Times New Roman"/>
              </a:rPr>
              <a:t>E</a:t>
            </a:r>
            <a:r>
              <a:rPr sz="1450" b="1" dirty="0" smtClean="0">
                <a:solidFill>
                  <a:srgbClr val="BCB8B6"/>
                </a:solidFill>
                <a:latin typeface="Times New Roman"/>
                <a:cs typeface="Times New Roman"/>
              </a:rPr>
              <a:t>j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4" name="object 18"/>
          <p:cNvSpPr txBox="1"/>
          <p:nvPr/>
        </p:nvSpPr>
        <p:spPr>
          <a:xfrm>
            <a:off x="2668985" y="4007224"/>
            <a:ext cx="120491" cy="2171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500" spc="0" dirty="0" smtClean="0">
                <a:solidFill>
                  <a:srgbClr val="636668"/>
                </a:solidFill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5" name="object 17"/>
          <p:cNvSpPr txBox="1"/>
          <p:nvPr/>
        </p:nvSpPr>
        <p:spPr>
          <a:xfrm>
            <a:off x="6688082" y="4009370"/>
            <a:ext cx="100844" cy="83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450" spc="0" dirty="0" smtClean="0">
                <a:solidFill>
                  <a:srgbClr val="BCB8B6"/>
                </a:solidFill>
                <a:latin typeface="Times New Roman"/>
                <a:cs typeface="Times New Roman"/>
              </a:rPr>
              <a:t>- </a:t>
            </a:r>
            <a:r>
              <a:rPr sz="450" spc="76" dirty="0" smtClean="0">
                <a:solidFill>
                  <a:srgbClr val="BCB8B6"/>
                </a:solidFill>
                <a:latin typeface="Times New Roman"/>
                <a:cs typeface="Times New Roman"/>
              </a:rPr>
              <a:t> </a:t>
            </a:r>
            <a:r>
              <a:rPr sz="450" spc="0" dirty="0" smtClean="0">
                <a:solidFill>
                  <a:srgbClr val="A6A7A8"/>
                </a:solidFill>
                <a:latin typeface="Times New Roman"/>
                <a:cs typeface="Times New Roman"/>
              </a:rPr>
              <a:t>-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76" name="object 16"/>
          <p:cNvSpPr txBox="1"/>
          <p:nvPr/>
        </p:nvSpPr>
        <p:spPr>
          <a:xfrm>
            <a:off x="6841255" y="4032333"/>
            <a:ext cx="103594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b="1" spc="0" dirty="0" smtClean="0">
                <a:solidFill>
                  <a:srgbClr val="5E4C61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15"/>
          <p:cNvSpPr txBox="1"/>
          <p:nvPr/>
        </p:nvSpPr>
        <p:spPr>
          <a:xfrm>
            <a:off x="8030067" y="4097075"/>
            <a:ext cx="116653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5"/>
              </a:lnSpc>
              <a:spcBef>
                <a:spcPts val="65"/>
              </a:spcBef>
            </a:pPr>
            <a:r>
              <a:rPr sz="1200" b="1" spc="0" dirty="0" smtClean="0">
                <a:solidFill>
                  <a:srgbClr val="898791"/>
                </a:solidFill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8" name="object 14"/>
          <p:cNvSpPr txBox="1"/>
          <p:nvPr/>
        </p:nvSpPr>
        <p:spPr>
          <a:xfrm>
            <a:off x="3944671" y="4288669"/>
            <a:ext cx="112479" cy="483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 marR="20764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876A7F"/>
                </a:solidFill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  <a:p>
            <a:pPr marL="21844">
              <a:lnSpc>
                <a:spcPct val="95825"/>
              </a:lnSpc>
            </a:pPr>
            <a:r>
              <a:rPr sz="1100" spc="0" dirty="0" smtClean="0">
                <a:solidFill>
                  <a:srgbClr val="75797E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12700" marR="1539">
              <a:lnSpc>
                <a:spcPct val="95825"/>
              </a:lnSpc>
              <a:spcBef>
                <a:spcPts val="75"/>
              </a:spcBef>
            </a:pPr>
            <a:r>
              <a:rPr sz="1000" spc="0" dirty="0" smtClean="0">
                <a:solidFill>
                  <a:srgbClr val="636668"/>
                </a:solidFill>
                <a:latin typeface="Times New Roman"/>
                <a:cs typeface="Times New Roman"/>
              </a:rPr>
              <a:t>.2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9" name="object 13"/>
          <p:cNvSpPr txBox="1"/>
          <p:nvPr/>
        </p:nvSpPr>
        <p:spPr>
          <a:xfrm>
            <a:off x="1153249" y="4354338"/>
            <a:ext cx="55162" cy="977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550" dirty="0" smtClean="0">
                <a:solidFill>
                  <a:srgbClr val="BCB8B6"/>
                </a:solidFill>
                <a:latin typeface="Arial"/>
                <a:cs typeface="Arial"/>
              </a:rPr>
              <a:t>I</a:t>
            </a:r>
            <a:r>
              <a:rPr sz="550" dirty="0" smtClean="0">
                <a:solidFill>
                  <a:srgbClr val="636668"/>
                </a:solidFill>
                <a:latin typeface="Arial"/>
                <a:cs typeface="Arial"/>
              </a:rPr>
              <a:t>=</a:t>
            </a:r>
            <a:endParaRPr sz="550">
              <a:latin typeface="Arial"/>
              <a:cs typeface="Arial"/>
            </a:endParaRPr>
          </a:p>
        </p:txBody>
      </p:sp>
      <p:sp>
        <p:nvSpPr>
          <p:cNvPr id="80" name="object 12"/>
          <p:cNvSpPr txBox="1"/>
          <p:nvPr/>
        </p:nvSpPr>
        <p:spPr>
          <a:xfrm>
            <a:off x="7421944" y="4414937"/>
            <a:ext cx="234393" cy="153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255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1" name="object 11"/>
          <p:cNvSpPr txBox="1"/>
          <p:nvPr/>
        </p:nvSpPr>
        <p:spPr>
          <a:xfrm>
            <a:off x="942922" y="4627714"/>
            <a:ext cx="26849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898791"/>
                </a:solidFill>
                <a:latin typeface="Segoe UI"/>
                <a:cs typeface="Segoe UI"/>
              </a:rPr>
              <a:t>�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2" name="object 10"/>
          <p:cNvSpPr txBox="1"/>
          <p:nvPr/>
        </p:nvSpPr>
        <p:spPr>
          <a:xfrm>
            <a:off x="7421942" y="4743852"/>
            <a:ext cx="235208" cy="158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sz="1050" spc="0" dirty="0" smtClean="0">
                <a:solidFill>
                  <a:srgbClr val="75797E"/>
                </a:solidFill>
                <a:latin typeface="Arial"/>
                <a:cs typeface="Arial"/>
              </a:rPr>
              <a:t>233</a:t>
            </a:r>
            <a:endParaRPr sz="1050">
              <a:latin typeface="Arial"/>
              <a:cs typeface="Arial"/>
            </a:endParaRPr>
          </a:p>
        </p:txBody>
      </p:sp>
      <p:sp>
        <p:nvSpPr>
          <p:cNvPr id="83" name="object 9"/>
          <p:cNvSpPr txBox="1"/>
          <p:nvPr/>
        </p:nvSpPr>
        <p:spPr>
          <a:xfrm>
            <a:off x="3953814" y="4945288"/>
            <a:ext cx="101810" cy="479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  <a:p>
            <a:pPr marL="12700" marR="1158">
              <a:lnSpc>
                <a:spcPct val="95825"/>
              </a:lnSpc>
              <a:spcBef>
                <a:spcPts val="153"/>
              </a:spcBef>
            </a:pPr>
            <a:r>
              <a:rPr sz="950" b="1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14"/>
              </a:spcBef>
            </a:pPr>
            <a:r>
              <a:rPr sz="1000" b="1" spc="0" dirty="0" smtClean="0">
                <a:solidFill>
                  <a:srgbClr val="898791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84" name="object 8"/>
          <p:cNvSpPr txBox="1"/>
          <p:nvPr/>
        </p:nvSpPr>
        <p:spPr>
          <a:xfrm>
            <a:off x="8363850" y="5506839"/>
            <a:ext cx="120491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5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5" name="object 7"/>
          <p:cNvSpPr txBox="1"/>
          <p:nvPr/>
        </p:nvSpPr>
        <p:spPr>
          <a:xfrm>
            <a:off x="5400965" y="5526035"/>
            <a:ext cx="263249" cy="736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350" spc="0" dirty="0" smtClean="0">
                <a:solidFill>
                  <a:srgbClr val="A6A7A8"/>
                </a:solidFill>
                <a:latin typeface="Arial"/>
                <a:cs typeface="Arial"/>
              </a:rPr>
              <a:t>1------t</a:t>
            </a:r>
            <a:endParaRPr sz="350">
              <a:latin typeface="Arial"/>
              <a:cs typeface="Arial"/>
            </a:endParaRPr>
          </a:p>
        </p:txBody>
      </p:sp>
      <p:sp>
        <p:nvSpPr>
          <p:cNvPr id="86" name="object 6"/>
          <p:cNvSpPr txBox="1"/>
          <p:nvPr/>
        </p:nvSpPr>
        <p:spPr>
          <a:xfrm>
            <a:off x="5487841" y="5573899"/>
            <a:ext cx="112099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dirty="0" smtClean="0">
                <a:solidFill>
                  <a:srgbClr val="E4AF74"/>
                </a:solidFill>
                <a:latin typeface="Arial"/>
                <a:cs typeface="Arial"/>
              </a:rPr>
              <a:t>'</a:t>
            </a:r>
            <a:r>
              <a:rPr sz="1050" dirty="0" smtClean="0">
                <a:solidFill>
                  <a:srgbClr val="75797E"/>
                </a:solidFill>
                <a:latin typeface="Arial"/>
                <a:cs typeface="Arial"/>
              </a:rPr>
              <a:t>9</a:t>
            </a:r>
            <a:endParaRPr sz="1050">
              <a:latin typeface="Arial"/>
              <a:cs typeface="Arial"/>
            </a:endParaRPr>
          </a:p>
        </p:txBody>
      </p:sp>
      <p:sp>
        <p:nvSpPr>
          <p:cNvPr id="87" name="object 5"/>
          <p:cNvSpPr txBox="1"/>
          <p:nvPr/>
        </p:nvSpPr>
        <p:spPr>
          <a:xfrm>
            <a:off x="3953815" y="5594943"/>
            <a:ext cx="104272" cy="17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65"/>
              </a:lnSpc>
              <a:spcBef>
                <a:spcPts val="63"/>
              </a:spcBef>
            </a:pPr>
            <a:r>
              <a:rPr sz="1150" b="1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itle 5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87" name="Content Placeholder 586"/>
          <p:cNvSpPr>
            <a:spLocks noGrp="1"/>
          </p:cNvSpPr>
          <p:nvPr>
            <p:ph idx="1"/>
          </p:nvPr>
        </p:nvSpPr>
        <p:spPr>
          <a:xfrm>
            <a:off x="323394" y="1371601"/>
            <a:ext cx="7461338" cy="4643751"/>
          </a:xfrm>
        </p:spPr>
        <p:txBody>
          <a:bodyPr/>
          <a:lstStyle/>
          <a:p>
            <a:r>
              <a:rPr lang="en-US" dirty="0"/>
              <a:t>1. Which two partitioning expressions are available to both single-</a:t>
            </a:r>
          </a:p>
          <a:p>
            <a:pPr lvl="1"/>
            <a:r>
              <a:rPr lang="en-US" dirty="0"/>
              <a:t>level and multi-level partitioned tables? (Choose two.)</a:t>
            </a:r>
          </a:p>
          <a:p>
            <a:pPr lvl="1"/>
            <a:r>
              <a:rPr lang="en-US" dirty="0"/>
              <a:t>A. MODULO_N partitioning</a:t>
            </a:r>
          </a:p>
          <a:p>
            <a:pPr lvl="1"/>
            <a:r>
              <a:rPr lang="en-US" dirty="0"/>
              <a:t>B. CASE_N partitioning</a:t>
            </a:r>
          </a:p>
          <a:p>
            <a:pPr lvl="1"/>
            <a:r>
              <a:rPr lang="en-US" dirty="0"/>
              <a:t>C. RANGE_N partitioning</a:t>
            </a:r>
          </a:p>
          <a:p>
            <a:pPr lvl="1"/>
            <a:r>
              <a:rPr lang="en-US" dirty="0"/>
              <a:t>D. Direct partitioning on a numeric </a:t>
            </a:r>
            <a:r>
              <a:rPr lang="en-US" dirty="0" smtClean="0"/>
              <a:t>column</a:t>
            </a:r>
          </a:p>
          <a:p>
            <a:endParaRPr lang="en-US" dirty="0"/>
          </a:p>
          <a:p>
            <a:r>
              <a:rPr lang="en-US" dirty="0"/>
              <a:t>2. What are two reasons a customer would choose table</a:t>
            </a:r>
          </a:p>
          <a:p>
            <a:r>
              <a:rPr lang="en-US" dirty="0"/>
              <a:t>partitioning? (Choose two.)</a:t>
            </a:r>
          </a:p>
          <a:p>
            <a:pPr lvl="1"/>
            <a:r>
              <a:rPr lang="en-US" dirty="0"/>
              <a:t>A. to improve performance of full table scans</a:t>
            </a:r>
          </a:p>
          <a:p>
            <a:pPr lvl="1"/>
            <a:r>
              <a:rPr lang="en-US" dirty="0"/>
              <a:t>B. to reduce the I/O for range constrained queries</a:t>
            </a:r>
          </a:p>
          <a:p>
            <a:pPr lvl="1"/>
            <a:r>
              <a:rPr lang="en-US" dirty="0"/>
              <a:t>C. for better distribution of data between the AMPs</a:t>
            </a:r>
          </a:p>
          <a:p>
            <a:pPr lvl="1"/>
            <a:r>
              <a:rPr lang="en-US" dirty="0"/>
              <a:t>D. for the ability to archive specific partitions in a table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itle 58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85" name="Content Placeholder 58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On which two table types can a multi-level partitioned </a:t>
            </a:r>
            <a:r>
              <a:rPr lang="en-US" dirty="0" smtClean="0"/>
              <a:t>primary index </a:t>
            </a:r>
            <a:r>
              <a:rPr lang="en-US" dirty="0"/>
              <a:t>(MLPPI) be created? (Choose two.)</a:t>
            </a:r>
          </a:p>
          <a:p>
            <a:pPr lvl="1"/>
            <a:r>
              <a:rPr lang="en-US" dirty="0"/>
              <a:t>A. Volatile tables</a:t>
            </a:r>
          </a:p>
          <a:p>
            <a:pPr lvl="1"/>
            <a:r>
              <a:rPr lang="en-US" dirty="0"/>
              <a:t>B. Derived tables</a:t>
            </a:r>
          </a:p>
          <a:p>
            <a:pPr lvl="1"/>
            <a:r>
              <a:rPr lang="en-US" dirty="0"/>
              <a:t>C. Global temporary tables</a:t>
            </a:r>
          </a:p>
          <a:p>
            <a:pPr lvl="1"/>
            <a:r>
              <a:rPr lang="en-US" dirty="0"/>
              <a:t>D. Compressed join </a:t>
            </a:r>
            <a:r>
              <a:rPr lang="en-US" dirty="0" smtClean="0"/>
              <a:t>indexes</a:t>
            </a:r>
          </a:p>
          <a:p>
            <a:endParaRPr lang="en-US" dirty="0"/>
          </a:p>
          <a:p>
            <a:r>
              <a:rPr lang="en-US" dirty="0"/>
              <a:t>4. Which two table types support multi-level partitioned</a:t>
            </a:r>
          </a:p>
          <a:p>
            <a:pPr marL="0" indent="0">
              <a:buNone/>
            </a:pPr>
            <a:r>
              <a:rPr lang="en-US" dirty="0" smtClean="0"/>
              <a:t>primary </a:t>
            </a:r>
            <a:r>
              <a:rPr lang="en-US" dirty="0"/>
              <a:t>indexes (MLPPI)? (Choose two.)</a:t>
            </a:r>
          </a:p>
          <a:p>
            <a:pPr lvl="1"/>
            <a:r>
              <a:rPr lang="en-US" dirty="0"/>
              <a:t>A. Base tables</a:t>
            </a:r>
          </a:p>
          <a:p>
            <a:pPr lvl="1"/>
            <a:r>
              <a:rPr lang="en-US" dirty="0"/>
              <a:t>B. Compressed Join Indexes</a:t>
            </a:r>
          </a:p>
          <a:p>
            <a:pPr lvl="1"/>
            <a:r>
              <a:rPr lang="en-US" dirty="0"/>
              <a:t>C. Global temporary Trace tables</a:t>
            </a:r>
          </a:p>
          <a:p>
            <a:pPr lvl="1"/>
            <a:r>
              <a:rPr lang="en-US" dirty="0"/>
              <a:t>D. Non-compressed join indexes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familiar with popular OLAP functions</a:t>
            </a:r>
            <a:r>
              <a:rPr lang="en-US" dirty="0" smtClean="0"/>
              <a:t>.</a:t>
            </a:r>
          </a:p>
          <a:p>
            <a:r>
              <a:rPr lang="en-US" dirty="0"/>
              <a:t>To be familiar with the PARTITION By concept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be familiar with RANK() . ROW_NUMBER(), QULIFY functions.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/>
          <p:nvPr/>
        </p:nvSpPr>
        <p:spPr>
          <a:xfrm>
            <a:off x="0" y="1"/>
            <a:ext cx="0" cy="6362699"/>
          </a:xfrm>
          <a:custGeom>
            <a:avLst/>
            <a:gdLst/>
            <a:ahLst/>
            <a:cxnLst/>
            <a:rect l="l" t="t" r="r" b="b"/>
            <a:pathLst>
              <a:path h="6362699">
                <a:moveTo>
                  <a:pt x="0" y="6362699"/>
                </a:move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" y="1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" y="1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Table “OLAP_EXAMPLE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9" name="object 44"/>
          <p:cNvSpPr/>
          <p:nvPr/>
        </p:nvSpPr>
        <p:spPr>
          <a:xfrm>
            <a:off x="585262" y="1275588"/>
            <a:ext cx="8612023" cy="4880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47"/>
          <p:cNvSpPr/>
          <p:nvPr/>
        </p:nvSpPr>
        <p:spPr>
          <a:xfrm>
            <a:off x="2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51"/>
          <p:cNvSpPr/>
          <p:nvPr/>
        </p:nvSpPr>
        <p:spPr>
          <a:xfrm>
            <a:off x="2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56"/>
          <p:cNvSpPr/>
          <p:nvPr/>
        </p:nvSpPr>
        <p:spPr>
          <a:xfrm>
            <a:off x="2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39"/>
          <p:cNvSpPr txBox="1"/>
          <p:nvPr/>
        </p:nvSpPr>
        <p:spPr>
          <a:xfrm>
            <a:off x="1729366" y="1241110"/>
            <a:ext cx="332518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sz="1600" spc="69" dirty="0" smtClean="0">
                <a:solidFill>
                  <a:srgbClr val="C37F86"/>
                </a:solidFill>
                <a:latin typeface="Times New Roman"/>
                <a:cs typeface="Times New Roman"/>
              </a:rPr>
              <a:t>-</a:t>
            </a:r>
            <a:r>
              <a:rPr sz="1500" spc="0" baseline="32367" dirty="0" smtClean="0">
                <a:solidFill>
                  <a:srgbClr val="AF5A71"/>
                </a:solidFill>
                <a:latin typeface="Courier New"/>
                <a:cs typeface="Courier New"/>
              </a:rPr>
              <a:t>FR</a:t>
            </a:r>
            <a:r>
              <a:rPr sz="1500" spc="0" baseline="32367" dirty="0" smtClean="0">
                <a:solidFill>
                  <a:srgbClr val="C37F86"/>
                </a:solidFill>
                <a:latin typeface="Courier New"/>
                <a:cs typeface="Courier New"/>
              </a:rPr>
              <a:t>_</a:t>
            </a:r>
            <a:endParaRPr sz="1000" dirty="0">
              <a:latin typeface="Courier New"/>
              <a:cs typeface="Courier New"/>
            </a:endParaRPr>
          </a:p>
        </p:txBody>
      </p:sp>
      <p:sp>
        <p:nvSpPr>
          <p:cNvPr id="64" name="object 38"/>
          <p:cNvSpPr txBox="1"/>
          <p:nvPr/>
        </p:nvSpPr>
        <p:spPr>
          <a:xfrm>
            <a:off x="1262987" y="1256681"/>
            <a:ext cx="407627" cy="134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850" spc="0" dirty="0" smtClean="0">
                <a:solidFill>
                  <a:srgbClr val="B9B2FF"/>
                </a:solidFill>
                <a:latin typeface="Arial"/>
                <a:cs typeface="Arial"/>
              </a:rPr>
              <a:t>.   </a:t>
            </a:r>
            <a:r>
              <a:rPr sz="850" spc="22" dirty="0" smtClean="0">
                <a:solidFill>
                  <a:srgbClr val="B9B2FF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C37F86"/>
                </a:solidFill>
                <a:latin typeface="Arial"/>
                <a:cs typeface="Arial"/>
              </a:rPr>
              <a:t>TI</a:t>
            </a:r>
            <a:r>
              <a:rPr sz="850" spc="0" dirty="0" smtClean="0">
                <a:solidFill>
                  <a:srgbClr val="B66D86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C37F86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F5A71"/>
                </a:solidFill>
                <a:latin typeface="Arial"/>
                <a:cs typeface="Arial"/>
              </a:rPr>
              <a:t>B</a:t>
            </a:r>
            <a:r>
              <a:rPr sz="850" spc="0" dirty="0" smtClean="0">
                <a:solidFill>
                  <a:srgbClr val="FBDE9C"/>
                </a:solidFill>
                <a:latin typeface="Arial"/>
                <a:cs typeface="Arial"/>
              </a:rPr>
              <a:t>.</a:t>
            </a:r>
            <a:r>
              <a:rPr sz="850" spc="0" dirty="0" smtClean="0">
                <a:solidFill>
                  <a:srgbClr val="B66D86"/>
                </a:solidFill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sp>
        <p:nvSpPr>
          <p:cNvPr id="65" name="object 37"/>
          <p:cNvSpPr txBox="1"/>
          <p:nvPr/>
        </p:nvSpPr>
        <p:spPr>
          <a:xfrm>
            <a:off x="577134" y="1261026"/>
            <a:ext cx="347968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564CFE"/>
                </a:solidFill>
                <a:latin typeface="Arial"/>
                <a:cs typeface="Arial"/>
              </a:rPr>
              <a:t>SEl.</a:t>
            </a:r>
            <a:r>
              <a:rPr sz="800" dirty="0" smtClean="0">
                <a:solidFill>
                  <a:srgbClr val="9CCFFF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74797F"/>
                </a:solidFill>
                <a:latin typeface="Arial"/>
                <a:cs typeface="Arial"/>
              </a:rPr>
              <a:t>'"'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36"/>
          <p:cNvSpPr txBox="1"/>
          <p:nvPr/>
        </p:nvSpPr>
        <p:spPr>
          <a:xfrm>
            <a:off x="2330630" y="1260798"/>
            <a:ext cx="365751" cy="129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00" dirty="0" smtClean="0">
                <a:solidFill>
                  <a:srgbClr val="C37F86"/>
                </a:solidFill>
                <a:latin typeface="Arial"/>
                <a:cs typeface="Arial"/>
              </a:rPr>
              <a:t>_</a:t>
            </a:r>
            <a:r>
              <a:rPr sz="800" dirty="0" smtClean="0">
                <a:solidFill>
                  <a:srgbClr val="B66D86"/>
                </a:solidFill>
                <a:latin typeface="Arial"/>
                <a:cs typeface="Arial"/>
              </a:rPr>
              <a:t>D</a:t>
            </a:r>
            <a:r>
              <a:rPr sz="800" dirty="0" smtClean="0">
                <a:solidFill>
                  <a:srgbClr val="AF5A71"/>
                </a:solidFill>
                <a:latin typeface="Arial"/>
                <a:cs typeface="Arial"/>
              </a:rPr>
              <a:t>B</a:t>
            </a:r>
            <a:r>
              <a:rPr sz="800" dirty="0" smtClean="0">
                <a:solidFill>
                  <a:srgbClr val="85337E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B66D86"/>
                </a:solidFill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35"/>
          <p:cNvSpPr txBox="1"/>
          <p:nvPr/>
        </p:nvSpPr>
        <p:spPr>
          <a:xfrm>
            <a:off x="4683106" y="1286643"/>
            <a:ext cx="112453" cy="86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74797F"/>
                </a:solidFill>
                <a:latin typeface="Arial"/>
                <a:cs typeface="Arial"/>
              </a:rPr>
              <a:t>...ci..</a:t>
            </a:r>
            <a:endParaRPr sz="450">
              <a:latin typeface="Arial"/>
              <a:cs typeface="Arial"/>
            </a:endParaRPr>
          </a:p>
        </p:txBody>
      </p:sp>
      <p:sp>
        <p:nvSpPr>
          <p:cNvPr id="68" name="object 34"/>
          <p:cNvSpPr txBox="1"/>
          <p:nvPr/>
        </p:nvSpPr>
        <p:spPr>
          <a:xfrm>
            <a:off x="5007742" y="1283626"/>
            <a:ext cx="404924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5E5D65"/>
                </a:solidFill>
                <a:latin typeface="Times New Roman"/>
                <a:cs typeface="Times New Roman"/>
              </a:rPr>
              <a:t>Sto:Ji</a:t>
            </a:r>
            <a:r>
              <a:rPr sz="550" spc="-4" dirty="0" smtClean="0">
                <a:solidFill>
                  <a:srgbClr val="5E5D65"/>
                </a:solidFill>
                <a:latin typeface="Times New Roman"/>
                <a:cs typeface="Times New Roman"/>
              </a:rPr>
              <a:t>e</a:t>
            </a:r>
            <a:r>
              <a:rPr sz="550" spc="0" dirty="0" smtClean="0">
                <a:solidFill>
                  <a:srgbClr val="8A488B"/>
                </a:solidFill>
                <a:latin typeface="Times New Roman"/>
                <a:cs typeface="Times New Roman"/>
              </a:rPr>
              <a:t>l</a:t>
            </a: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9" name="object 33"/>
          <p:cNvSpPr txBox="1"/>
          <p:nvPr/>
        </p:nvSpPr>
        <p:spPr>
          <a:xfrm>
            <a:off x="8139803" y="1286187"/>
            <a:ext cx="94058" cy="81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400" spc="0" dirty="0" smtClean="0">
                <a:solidFill>
                  <a:srgbClr val="5E5D65"/>
                </a:solidFill>
                <a:latin typeface="Arial"/>
                <a:cs typeface="Arial"/>
              </a:rPr>
              <a:t>[J</a:t>
            </a:r>
            <a:endParaRPr sz="400">
              <a:latin typeface="Arial"/>
              <a:cs typeface="Arial"/>
            </a:endParaRPr>
          </a:p>
        </p:txBody>
      </p:sp>
      <p:sp>
        <p:nvSpPr>
          <p:cNvPr id="70" name="object 32"/>
          <p:cNvSpPr txBox="1"/>
          <p:nvPr/>
        </p:nvSpPr>
        <p:spPr>
          <a:xfrm>
            <a:off x="8683912" y="1287327"/>
            <a:ext cx="311206" cy="93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65"/>
              </a:spcBef>
            </a:pPr>
            <a:r>
              <a:rPr sz="500" dirty="0" smtClean="0">
                <a:solidFill>
                  <a:srgbClr val="5E5D65"/>
                </a:solidFill>
                <a:latin typeface="Arial"/>
                <a:cs typeface="Arial"/>
              </a:rPr>
              <a:t>Sa.lea</a:t>
            </a:r>
            <a:endParaRPr sz="500">
              <a:latin typeface="Arial"/>
              <a:cs typeface="Arial"/>
            </a:endParaRPr>
          </a:p>
        </p:txBody>
      </p:sp>
      <p:sp>
        <p:nvSpPr>
          <p:cNvPr id="71" name="object 31"/>
          <p:cNvSpPr txBox="1"/>
          <p:nvPr/>
        </p:nvSpPr>
        <p:spPr>
          <a:xfrm>
            <a:off x="8997119" y="1414314"/>
            <a:ext cx="20834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330</a:t>
            </a:r>
            <a:endParaRPr sz="550">
              <a:latin typeface="Arial"/>
              <a:cs typeface="Arial"/>
            </a:endParaRPr>
          </a:p>
        </p:txBody>
      </p:sp>
      <p:sp>
        <p:nvSpPr>
          <p:cNvPr id="72" name="object 30"/>
          <p:cNvSpPr txBox="1"/>
          <p:nvPr/>
        </p:nvSpPr>
        <p:spPr>
          <a:xfrm>
            <a:off x="3958387" y="1420143"/>
            <a:ext cx="82570" cy="39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834549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8EC1DB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.3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73" name="object 29"/>
          <p:cNvSpPr txBox="1"/>
          <p:nvPr/>
        </p:nvSpPr>
        <p:spPr>
          <a:xfrm>
            <a:off x="6569200" y="1511582"/>
            <a:ext cx="64275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74" name="object 28"/>
          <p:cNvSpPr txBox="1"/>
          <p:nvPr/>
        </p:nvSpPr>
        <p:spPr>
          <a:xfrm>
            <a:off x="9045129" y="1901814"/>
            <a:ext cx="160284" cy="109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25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5" name="object 27"/>
          <p:cNvSpPr txBox="1"/>
          <p:nvPr/>
        </p:nvSpPr>
        <p:spPr>
          <a:xfrm>
            <a:off x="9054274" y="2089704"/>
            <a:ext cx="165255" cy="119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700" spc="0" dirty="0" smtClean="0">
                <a:solidFill>
                  <a:srgbClr val="74797F"/>
                </a:solidFill>
                <a:latin typeface="Arial"/>
                <a:cs typeface="Arial"/>
              </a:rPr>
              <a:t>so</a:t>
            </a:r>
            <a:endParaRPr sz="700">
              <a:latin typeface="Arial"/>
              <a:cs typeface="Arial"/>
            </a:endParaRPr>
          </a:p>
        </p:txBody>
      </p:sp>
      <p:sp>
        <p:nvSpPr>
          <p:cNvPr id="76" name="object 26"/>
          <p:cNvSpPr txBox="1"/>
          <p:nvPr/>
        </p:nvSpPr>
        <p:spPr>
          <a:xfrm>
            <a:off x="6569200" y="2108229"/>
            <a:ext cx="64275" cy="3911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77" name="object 25"/>
          <p:cNvSpPr txBox="1"/>
          <p:nvPr/>
        </p:nvSpPr>
        <p:spPr>
          <a:xfrm>
            <a:off x="6569201" y="2693254"/>
            <a:ext cx="77598" cy="11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70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8" name="object 24"/>
          <p:cNvSpPr txBox="1"/>
          <p:nvPr/>
        </p:nvSpPr>
        <p:spPr>
          <a:xfrm>
            <a:off x="6569200" y="2903756"/>
            <a:ext cx="64275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79" name="object 23"/>
          <p:cNvSpPr txBox="1"/>
          <p:nvPr/>
        </p:nvSpPr>
        <p:spPr>
          <a:xfrm>
            <a:off x="6560056" y="3098709"/>
            <a:ext cx="91716" cy="598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.2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5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7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0" name="object 22"/>
          <p:cNvSpPr txBox="1"/>
          <p:nvPr/>
        </p:nvSpPr>
        <p:spPr>
          <a:xfrm>
            <a:off x="9111427" y="3199680"/>
            <a:ext cx="9400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81" name="object 21"/>
          <p:cNvSpPr txBox="1"/>
          <p:nvPr/>
        </p:nvSpPr>
        <p:spPr>
          <a:xfrm>
            <a:off x="6560056" y="3894624"/>
            <a:ext cx="91716" cy="595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2" name="object 20"/>
          <p:cNvSpPr txBox="1"/>
          <p:nvPr/>
        </p:nvSpPr>
        <p:spPr>
          <a:xfrm>
            <a:off x="7664279" y="3894624"/>
            <a:ext cx="283919" cy="193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ROIJ2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ROOi3</a:t>
            </a:r>
            <a:endParaRPr sz="550">
              <a:latin typeface="Arial"/>
              <a:cs typeface="Arial"/>
            </a:endParaRPr>
          </a:p>
        </p:txBody>
      </p:sp>
      <p:sp>
        <p:nvSpPr>
          <p:cNvPr id="83" name="object 19"/>
          <p:cNvSpPr txBox="1"/>
          <p:nvPr/>
        </p:nvSpPr>
        <p:spPr>
          <a:xfrm>
            <a:off x="4854568" y="3983391"/>
            <a:ext cx="272307" cy="99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8E618E"/>
                </a:solidFill>
                <a:latin typeface="Times New Roman"/>
                <a:cs typeface="Times New Roman"/>
              </a:rPr>
              <a:t>1)111</a:t>
            </a:r>
            <a:r>
              <a:rPr sz="550" dirty="0" smtClean="0">
                <a:solidFill>
                  <a:srgbClr val="74797F"/>
                </a:solidFill>
                <a:latin typeface="Times New Roman"/>
                <a:cs typeface="Times New Roman"/>
              </a:rPr>
              <a:t>00</a:t>
            </a:r>
            <a:r>
              <a:rPr sz="55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84" name="object 18"/>
          <p:cNvSpPr txBox="1"/>
          <p:nvPr/>
        </p:nvSpPr>
        <p:spPr>
          <a:xfrm>
            <a:off x="4664815" y="3991892"/>
            <a:ext cx="158016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r>
              <a:rPr sz="550" spc="0" dirty="0" smtClean="0">
                <a:solidFill>
                  <a:srgbClr val="9F9F9F"/>
                </a:solidFill>
                <a:latin typeface="Arial"/>
                <a:cs typeface="Arial"/>
              </a:rPr>
              <a:t>7</a:t>
            </a:r>
            <a:endParaRPr sz="550">
              <a:latin typeface="Arial"/>
              <a:cs typeface="Arial"/>
            </a:endParaRPr>
          </a:p>
        </p:txBody>
      </p:sp>
      <p:sp>
        <p:nvSpPr>
          <p:cNvPr id="85" name="object 17"/>
          <p:cNvSpPr txBox="1"/>
          <p:nvPr/>
        </p:nvSpPr>
        <p:spPr>
          <a:xfrm>
            <a:off x="5597575" y="3989227"/>
            <a:ext cx="263162" cy="191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20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.2{</a:t>
            </a:r>
            <a:r>
              <a:rPr sz="600" dirty="0" smtClean="0">
                <a:solidFill>
                  <a:srgbClr val="7892A0"/>
                </a:solidFill>
                <a:latin typeface="Times New Roman"/>
                <a:cs typeface="Times New Roman"/>
              </a:rPr>
              <a:t>)1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6" name="object 16"/>
          <p:cNvSpPr txBox="1"/>
          <p:nvPr/>
        </p:nvSpPr>
        <p:spPr>
          <a:xfrm>
            <a:off x="4664815" y="4091220"/>
            <a:ext cx="462072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EBC991"/>
                </a:solidFill>
                <a:latin typeface="Arial"/>
                <a:cs typeface="Arial"/>
              </a:rPr>
              <a:t>.</a:t>
            </a: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28  </a:t>
            </a:r>
            <a:r>
              <a:rPr sz="550" spc="-4" dirty="0" smtClean="0">
                <a:solidFill>
                  <a:srgbClr val="74797F"/>
                </a:solidFill>
                <a:latin typeface="Arial"/>
                <a:cs typeface="Arial"/>
              </a:rPr>
              <a:t> </a:t>
            </a:r>
            <a:r>
              <a:rPr sz="550" spc="0" dirty="0" smtClean="0">
                <a:solidFill>
                  <a:srgbClr val="8E618E"/>
                </a:solidFill>
                <a:latin typeface="Arial"/>
                <a:cs typeface="Arial"/>
              </a:rPr>
              <a:t>N</a:t>
            </a: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00</a:t>
            </a:r>
            <a:r>
              <a:rPr sz="550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87" name="object 15"/>
          <p:cNvSpPr txBox="1"/>
          <p:nvPr/>
        </p:nvSpPr>
        <p:spPr>
          <a:xfrm>
            <a:off x="6560056" y="4578721"/>
            <a:ext cx="91716" cy="303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14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  <a:p>
            <a:pPr marL="19558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88" name="object 14"/>
          <p:cNvSpPr txBox="1"/>
          <p:nvPr/>
        </p:nvSpPr>
        <p:spPr>
          <a:xfrm>
            <a:off x="4664816" y="4685194"/>
            <a:ext cx="453059" cy="302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34! </a:t>
            </a:r>
            <a:r>
              <a:rPr sz="550" spc="133" dirty="0" smtClean="0">
                <a:solidFill>
                  <a:srgbClr val="74797F"/>
                </a:solidFill>
                <a:latin typeface="Times New Roman"/>
                <a:cs typeface="Times New Roman"/>
              </a:rPr>
              <a:t> </a:t>
            </a: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BIJIO</a:t>
            </a: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l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4401"/>
              </a:lnSpc>
              <a:spcBef>
                <a:spcPts val="140"/>
              </a:spcBef>
            </a:pPr>
            <a:r>
              <a:rPr sz="600" spc="0" dirty="0" smtClean="0">
                <a:solidFill>
                  <a:srgbClr val="74797F"/>
                </a:solidFill>
                <a:latin typeface="Courier New"/>
                <a:cs typeface="Courier New"/>
              </a:rPr>
              <a:t>3</a:t>
            </a:r>
            <a:r>
              <a:rPr sz="600" spc="0" dirty="0" smtClean="0">
                <a:solidFill>
                  <a:srgbClr val="5E5D65"/>
                </a:solidFill>
                <a:latin typeface="Courier New"/>
                <a:cs typeface="Courier New"/>
              </a:rPr>
              <a:t>5</a:t>
            </a:r>
            <a:r>
              <a:rPr sz="600" spc="-39" dirty="0" smtClean="0">
                <a:solidFill>
                  <a:srgbClr val="5E5D65"/>
                </a:solidFill>
                <a:latin typeface="Courier New"/>
                <a:cs typeface="Courier New"/>
              </a:rPr>
              <a:t> </a:t>
            </a: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EOB</a:t>
            </a: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l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4401"/>
              </a:lnSpc>
              <a:spcBef>
                <a:spcPts val="75"/>
              </a:spcBef>
            </a:pPr>
            <a:r>
              <a:rPr sz="600" spc="0" dirty="0" smtClean="0">
                <a:solidFill>
                  <a:srgbClr val="5E5D65"/>
                </a:solidFill>
                <a:latin typeface="Courier New"/>
                <a:cs typeface="Courier New"/>
              </a:rPr>
              <a:t>36</a:t>
            </a:r>
            <a:r>
              <a:rPr sz="600" spc="-39" dirty="0" smtClean="0">
                <a:solidFill>
                  <a:srgbClr val="5E5D65"/>
                </a:solidFill>
                <a:latin typeface="Courier New"/>
                <a:cs typeface="Courier New"/>
              </a:rPr>
              <a:t> </a:t>
            </a: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E00</a:t>
            </a:r>
            <a:r>
              <a:rPr sz="550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89" name="object 13"/>
          <p:cNvSpPr txBox="1"/>
          <p:nvPr/>
        </p:nvSpPr>
        <p:spPr>
          <a:xfrm>
            <a:off x="7664279" y="4687866"/>
            <a:ext cx="283930" cy="179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874" algn="r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R="12700" algn="r">
              <a:lnSpc>
                <a:spcPct val="95825"/>
              </a:lnSpc>
              <a:spcBef>
                <a:spcPts val="145"/>
              </a:spcBef>
            </a:pPr>
            <a:r>
              <a:rPr sz="4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POl)\3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90" name="object 12"/>
          <p:cNvSpPr txBox="1"/>
          <p:nvPr/>
        </p:nvSpPr>
        <p:spPr>
          <a:xfrm>
            <a:off x="9111427" y="4687866"/>
            <a:ext cx="9400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91" name="object 11"/>
          <p:cNvSpPr txBox="1"/>
          <p:nvPr/>
        </p:nvSpPr>
        <p:spPr>
          <a:xfrm>
            <a:off x="6560056" y="4982760"/>
            <a:ext cx="91716" cy="304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0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92" name="object 10"/>
          <p:cNvSpPr txBox="1"/>
          <p:nvPr/>
        </p:nvSpPr>
        <p:spPr>
          <a:xfrm>
            <a:off x="4854568" y="5572162"/>
            <a:ext cx="272307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8E618E"/>
                </a:solidFill>
                <a:latin typeface="Times New Roman"/>
                <a:cs typeface="Times New Roman"/>
              </a:rPr>
              <a:t>1)111</a:t>
            </a:r>
            <a:r>
              <a:rPr sz="550" dirty="0" smtClean="0">
                <a:solidFill>
                  <a:srgbClr val="74797F"/>
                </a:solidFill>
                <a:latin typeface="Times New Roman"/>
                <a:cs typeface="Times New Roman"/>
              </a:rPr>
              <a:t>00</a:t>
            </a:r>
            <a:r>
              <a:rPr sz="55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3" name="object 9"/>
          <p:cNvSpPr txBox="1"/>
          <p:nvPr/>
        </p:nvSpPr>
        <p:spPr>
          <a:xfrm>
            <a:off x="4664815" y="5579020"/>
            <a:ext cx="157998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4</a:t>
            </a: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4" name="object 8"/>
          <p:cNvSpPr txBox="1"/>
          <p:nvPr/>
        </p:nvSpPr>
        <p:spPr>
          <a:xfrm>
            <a:off x="6560056" y="5579019"/>
            <a:ext cx="91699" cy="599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58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21844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00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95" name="object 7"/>
          <p:cNvSpPr txBox="1"/>
          <p:nvPr/>
        </p:nvSpPr>
        <p:spPr>
          <a:xfrm>
            <a:off x="5597575" y="5770021"/>
            <a:ext cx="263162" cy="3086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2(</a:t>
            </a:r>
            <a:r>
              <a:rPr sz="600" dirty="0" smtClean="0">
                <a:solidFill>
                  <a:srgbClr val="7892A0"/>
                </a:solidFill>
                <a:latin typeface="Times New Roman"/>
                <a:cs typeface="Times New Roman"/>
              </a:rPr>
              <a:t>l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0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2:0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20</a:t>
            </a:r>
            <a:endParaRPr sz="600">
              <a:latin typeface="Arial"/>
              <a:cs typeface="Arial"/>
            </a:endParaRPr>
          </a:p>
        </p:txBody>
      </p:sp>
      <p:sp>
        <p:nvSpPr>
          <p:cNvPr id="96" name="object 6"/>
          <p:cNvSpPr txBox="1"/>
          <p:nvPr/>
        </p:nvSpPr>
        <p:spPr>
          <a:xfrm>
            <a:off x="7664279" y="5777258"/>
            <a:ext cx="283755" cy="196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POCil</a:t>
            </a:r>
            <a:r>
              <a:rPr sz="550" dirty="0" smtClean="0">
                <a:solidFill>
                  <a:srgbClr val="8E8A8A"/>
                </a:solidFill>
                <a:latin typeface="Arial"/>
                <a:cs typeface="Arial"/>
              </a:rPr>
              <a:t>r'I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95"/>
              </a:spcBef>
            </a:pPr>
            <a:r>
              <a:rPr sz="600" dirty="0" smtClean="0">
                <a:solidFill>
                  <a:srgbClr val="5E5D65"/>
                </a:solidFill>
                <a:latin typeface="Arial"/>
                <a:cs typeface="Arial"/>
              </a:rPr>
              <a:t>H</a:t>
            </a:r>
            <a:r>
              <a:rPr sz="600" dirty="0" smtClean="0">
                <a:solidFill>
                  <a:srgbClr val="9F9F9F"/>
                </a:solidFill>
                <a:latin typeface="Arial"/>
                <a:cs typeface="Arial"/>
              </a:rPr>
              <a:t>·</a:t>
            </a:r>
            <a:r>
              <a:rPr sz="600" dirty="0" smtClean="0">
                <a:solidFill>
                  <a:srgbClr val="63748E"/>
                </a:solidFill>
                <a:latin typeface="Arial"/>
                <a:cs typeface="Arial"/>
              </a:rPr>
              <a:t>o</a:t>
            </a:r>
            <a:r>
              <a:rPr sz="60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97" name="object 5"/>
          <p:cNvSpPr txBox="1"/>
          <p:nvPr/>
        </p:nvSpPr>
        <p:spPr>
          <a:xfrm>
            <a:off x="8987974" y="5973508"/>
            <a:ext cx="217489" cy="105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22D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</a:t>
            </a:r>
            <a:r>
              <a:rPr lang="en-US" dirty="0" smtClean="0"/>
              <a:t>PARTITION by to derive RANK </a:t>
            </a:r>
            <a:endParaRPr lang="en-US" dirty="0"/>
          </a:p>
        </p:txBody>
      </p:sp>
      <p:sp>
        <p:nvSpPr>
          <p:cNvPr id="57" name="object 24"/>
          <p:cNvSpPr/>
          <p:nvPr/>
        </p:nvSpPr>
        <p:spPr>
          <a:xfrm>
            <a:off x="2114713" y="3284983"/>
            <a:ext cx="2432491" cy="352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25"/>
          <p:cNvSpPr/>
          <p:nvPr/>
        </p:nvSpPr>
        <p:spPr>
          <a:xfrm>
            <a:off x="389454" y="2705401"/>
            <a:ext cx="2331900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26"/>
          <p:cNvSpPr/>
          <p:nvPr/>
        </p:nvSpPr>
        <p:spPr>
          <a:xfrm>
            <a:off x="7745563" y="1630682"/>
            <a:ext cx="676708" cy="146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27"/>
          <p:cNvSpPr/>
          <p:nvPr/>
        </p:nvSpPr>
        <p:spPr>
          <a:xfrm>
            <a:off x="8506861" y="5304283"/>
            <a:ext cx="189752" cy="617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28"/>
          <p:cNvSpPr/>
          <p:nvPr/>
        </p:nvSpPr>
        <p:spPr>
          <a:xfrm>
            <a:off x="8806349" y="3331465"/>
            <a:ext cx="393223" cy="950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29"/>
          <p:cNvSpPr/>
          <p:nvPr/>
        </p:nvSpPr>
        <p:spPr>
          <a:xfrm>
            <a:off x="8532009" y="1639826"/>
            <a:ext cx="759009" cy="137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30"/>
          <p:cNvSpPr/>
          <p:nvPr/>
        </p:nvSpPr>
        <p:spPr>
          <a:xfrm>
            <a:off x="8788061" y="5187697"/>
            <a:ext cx="402366" cy="457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31"/>
          <p:cNvSpPr/>
          <p:nvPr/>
        </p:nvSpPr>
        <p:spPr>
          <a:xfrm>
            <a:off x="8806349" y="4483609"/>
            <a:ext cx="393223" cy="36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32"/>
          <p:cNvSpPr/>
          <p:nvPr/>
        </p:nvSpPr>
        <p:spPr>
          <a:xfrm>
            <a:off x="8806349" y="3066289"/>
            <a:ext cx="393223" cy="27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33"/>
          <p:cNvSpPr/>
          <p:nvPr/>
        </p:nvSpPr>
        <p:spPr>
          <a:xfrm>
            <a:off x="4974717" y="1447801"/>
            <a:ext cx="4535772" cy="4288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39"/>
          <p:cNvSpPr/>
          <p:nvPr/>
        </p:nvSpPr>
        <p:spPr>
          <a:xfrm>
            <a:off x="402367" y="1499615"/>
            <a:ext cx="3474987" cy="8503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4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4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4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17"/>
          <p:cNvSpPr txBox="1"/>
          <p:nvPr/>
        </p:nvSpPr>
        <p:spPr>
          <a:xfrm>
            <a:off x="906343" y="1498702"/>
            <a:ext cx="274209" cy="220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4"/>
              </a:lnSpc>
              <a:spcBef>
                <a:spcPts val="83"/>
              </a:spcBef>
            </a:pPr>
            <a:r>
              <a:rPr sz="1500" dirty="0" smtClean="0">
                <a:solidFill>
                  <a:srgbClr val="2A2B37"/>
                </a:solidFill>
                <a:latin typeface="Times New Roman"/>
                <a:cs typeface="Times New Roman"/>
              </a:rPr>
              <a:t>t</a:t>
            </a:r>
            <a:r>
              <a:rPr sz="1500" dirty="0" smtClean="0">
                <a:solidFill>
                  <a:srgbClr val="413D46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2" name="object 16"/>
          <p:cNvSpPr txBox="1"/>
          <p:nvPr/>
        </p:nvSpPr>
        <p:spPr>
          <a:xfrm>
            <a:off x="1372723" y="1495541"/>
            <a:ext cx="1427167" cy="224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450" spc="0" dirty="0" smtClean="0">
                <a:solidFill>
                  <a:srgbClr val="413D46"/>
                </a:solidFill>
                <a:latin typeface="Arial"/>
                <a:cs typeface="Arial"/>
              </a:rPr>
              <a:t>i</a:t>
            </a:r>
            <a:r>
              <a:rPr sz="1450" spc="52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A7BDC8"/>
                </a:solidFill>
                <a:latin typeface="Arial"/>
                <a:cs typeface="Arial"/>
              </a:rPr>
              <a:t>.    </a:t>
            </a:r>
            <a:r>
              <a:rPr sz="1450" spc="44" dirty="0" smtClean="0">
                <a:solidFill>
                  <a:srgbClr val="A7BDC8"/>
                </a:solidFill>
                <a:latin typeface="Arial"/>
                <a:cs typeface="Arial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Arial"/>
                <a:cs typeface="Arial"/>
              </a:rPr>
              <a:t>d  </a:t>
            </a:r>
            <a:r>
              <a:rPr sz="1200" spc="0" dirty="0" smtClean="0">
                <a:solidFill>
                  <a:srgbClr val="D9B183"/>
                </a:solidFill>
                <a:latin typeface="Arial"/>
                <a:cs typeface="Arial"/>
              </a:rPr>
              <a:t>'</a:t>
            </a:r>
            <a:r>
              <a:rPr sz="1200" spc="0" dirty="0" smtClean="0">
                <a:solidFill>
                  <a:srgbClr val="2A2B37"/>
                </a:solidFill>
                <a:latin typeface="Arial"/>
                <a:cs typeface="Arial"/>
              </a:rPr>
              <a:t>t</a:t>
            </a:r>
            <a:r>
              <a:rPr sz="1200" spc="150" dirty="0" smtClean="0">
                <a:solidFill>
                  <a:srgbClr val="2A2B3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A7BDC8"/>
                </a:solidFill>
                <a:latin typeface="Arial"/>
                <a:cs typeface="Arial"/>
              </a:rPr>
              <a:t>-   </a:t>
            </a:r>
            <a:r>
              <a:rPr sz="1200" spc="8" dirty="0" smtClean="0">
                <a:solidFill>
                  <a:srgbClr val="A7BDC8"/>
                </a:solidFill>
                <a:latin typeface="Arial"/>
                <a:cs typeface="Arial"/>
              </a:rPr>
              <a:t> </a:t>
            </a:r>
            <a:r>
              <a:rPr sz="150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e  </a:t>
            </a:r>
            <a:r>
              <a:rPr sz="1500" spc="8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413D46"/>
                </a:solidFill>
                <a:latin typeface="Arial"/>
                <a:cs typeface="Arial"/>
              </a:rPr>
              <a:t>RA</a:t>
            </a:r>
            <a:r>
              <a:rPr sz="1100" spc="0" dirty="0" smtClean="0">
                <a:solidFill>
                  <a:srgbClr val="535058"/>
                </a:solidFill>
                <a:latin typeface="Arial"/>
                <a:cs typeface="Arial"/>
              </a:rPr>
              <a:t>NIK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73" name="object 15"/>
          <p:cNvSpPr txBox="1"/>
          <p:nvPr/>
        </p:nvSpPr>
        <p:spPr>
          <a:xfrm>
            <a:off x="449109" y="1684110"/>
            <a:ext cx="2569911" cy="223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9"/>
              </a:lnSpc>
              <a:spcBef>
                <a:spcPts val="84"/>
              </a:spcBef>
            </a:pPr>
            <a:r>
              <a:rPr sz="1550" dirty="0" smtClean="0">
                <a:solidFill>
                  <a:srgbClr val="2A2B37"/>
                </a:solidFill>
                <a:latin typeface="Times New Roman"/>
                <a:cs typeface="Times New Roman"/>
              </a:rPr>
              <a:t>'f</a:t>
            </a:r>
            <a:r>
              <a:rPr sz="1550" dirty="0" smtClean="0">
                <a:solidFill>
                  <a:srgbClr val="413D46"/>
                </a:solidFill>
                <a:latin typeface="Times New Roman"/>
                <a:cs typeface="Times New Roman"/>
              </a:rPr>
              <a:t>o</a:t>
            </a:r>
            <a:r>
              <a:rPr sz="1550" dirty="0" smtClean="0">
                <a:solidFill>
                  <a:srgbClr val="2A2B37"/>
                </a:solidFill>
                <a:latin typeface="Times New Roman"/>
                <a:cs typeface="Times New Roman"/>
              </a:rPr>
              <a:t>r  </a:t>
            </a:r>
            <a:r>
              <a:rPr sz="1550" spc="-44" dirty="0" smtClean="0">
                <a:solidFill>
                  <a:srgbClr val="2A2B37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each </a:t>
            </a:r>
            <a:r>
              <a:rPr sz="1550" spc="120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4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p </a:t>
            </a:r>
            <a:r>
              <a:rPr sz="1450" spc="346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13D46"/>
                </a:solidFill>
                <a:latin typeface="Arial"/>
                <a:cs typeface="Arial"/>
              </a:rPr>
              <a:t>0</a:t>
            </a:r>
            <a:r>
              <a:rPr sz="1000" spc="0" dirty="0" smtClean="0">
                <a:solidFill>
                  <a:srgbClr val="91BDDF"/>
                </a:solidFill>
                <a:latin typeface="Arial"/>
                <a:cs typeface="Arial"/>
              </a:rPr>
              <a:t>1</a:t>
            </a:r>
            <a:r>
              <a:rPr sz="1000" spc="0" dirty="0" smtClean="0">
                <a:solidFill>
                  <a:srgbClr val="D9B183"/>
                </a:solidFill>
                <a:latin typeface="Arial"/>
                <a:cs typeface="Arial"/>
              </a:rPr>
              <a:t>,_</a:t>
            </a:r>
            <a:r>
              <a:rPr sz="1000" spc="0" dirty="0" smtClean="0">
                <a:solidFill>
                  <a:srgbClr val="E6C798"/>
                </a:solidFill>
                <a:latin typeface="Arial"/>
                <a:cs typeface="Arial"/>
              </a:rPr>
              <a:t>,</a:t>
            </a:r>
            <a:r>
              <a:rPr sz="1000" spc="64" dirty="0" smtClean="0">
                <a:solidFill>
                  <a:srgbClr val="E6C798"/>
                </a:solidFill>
                <a:latin typeface="Arial"/>
                <a:cs typeface="Arial"/>
              </a:rPr>
              <a:t> </a:t>
            </a:r>
            <a:r>
              <a:rPr sz="155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u</a:t>
            </a:r>
            <a:r>
              <a:rPr sz="1550" spc="0" dirty="0" smtClean="0">
                <a:solidFill>
                  <a:srgbClr val="2A2B37"/>
                </a:solidFill>
                <a:latin typeface="Times New Roman"/>
                <a:cs typeface="Times New Roman"/>
              </a:rPr>
              <a:t>ct;  </a:t>
            </a:r>
            <a:r>
              <a:rPr sz="1550" spc="-119" dirty="0" smtClean="0">
                <a:solidFill>
                  <a:srgbClr val="2A2B37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based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4" name="object 14"/>
          <p:cNvSpPr txBox="1"/>
          <p:nvPr/>
        </p:nvSpPr>
        <p:spPr>
          <a:xfrm>
            <a:off x="1229031" y="1892362"/>
            <a:ext cx="2543943" cy="2331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5"/>
              </a:lnSpc>
              <a:spcBef>
                <a:spcPts val="89"/>
              </a:spcBef>
            </a:pPr>
            <a:r>
              <a:rPr sz="225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su</a:t>
            </a:r>
            <a:r>
              <a:rPr sz="225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m</a:t>
            </a:r>
            <a:r>
              <a:rPr sz="2250" spc="144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 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sa</a:t>
            </a:r>
            <a:r>
              <a:rPr sz="2250" spc="144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 </a:t>
            </a:r>
            <a:r>
              <a:rPr sz="1650" spc="0" baseline="5270" dirty="0" smtClean="0">
                <a:solidFill>
                  <a:srgbClr val="413D46"/>
                </a:solidFill>
                <a:latin typeface="Arial"/>
                <a:cs typeface="Arial"/>
              </a:rPr>
              <a:t>e5  </a:t>
            </a:r>
            <a:r>
              <a:rPr sz="1650" spc="129" baseline="5270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v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a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l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ue</a:t>
            </a:r>
            <a:r>
              <a:rPr sz="2250" spc="304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 </a:t>
            </a:r>
            <a:r>
              <a:rPr sz="2250" spc="0" baseline="3341" dirty="0" smtClean="0">
                <a:solidFill>
                  <a:srgbClr val="535058"/>
                </a:solidFill>
                <a:latin typeface="Segoe UI"/>
                <a:cs typeface="Segoe UI"/>
              </a:rPr>
              <a:t>�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desc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)</a:t>
            </a:r>
            <a:endParaRPr sz="1500" dirty="0">
              <a:latin typeface="Courier New"/>
              <a:cs typeface="Courier New"/>
            </a:endParaRPr>
          </a:p>
        </p:txBody>
      </p:sp>
      <p:sp>
        <p:nvSpPr>
          <p:cNvPr id="75" name="object 13"/>
          <p:cNvSpPr txBox="1"/>
          <p:nvPr/>
        </p:nvSpPr>
        <p:spPr>
          <a:xfrm>
            <a:off x="449106" y="1893688"/>
            <a:ext cx="733186" cy="3837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03">
              <a:lnSpc>
                <a:spcPts val="1480"/>
              </a:lnSpc>
              <a:spcBef>
                <a:spcPts val="74"/>
              </a:spcBef>
            </a:pPr>
            <a:r>
              <a:rPr sz="2250" spc="0" baseline="-1961" dirty="0" smtClean="0">
                <a:solidFill>
                  <a:srgbClr val="413D46"/>
                </a:solidFill>
                <a:latin typeface="Courier New"/>
                <a:cs typeface="Courier New"/>
              </a:rPr>
              <a:t>o</a:t>
            </a:r>
            <a:r>
              <a:rPr sz="2250" spc="0" baseline="-1961" dirty="0" smtClean="0">
                <a:solidFill>
                  <a:srgbClr val="535058"/>
                </a:solidFill>
                <a:latin typeface="Courier New"/>
                <a:cs typeface="Courier New"/>
              </a:rPr>
              <a:t>n</a:t>
            </a:r>
            <a:r>
              <a:rPr sz="2250" spc="-2" baseline="-1961" dirty="0" smtClean="0">
                <a:solidFill>
                  <a:srgbClr val="535058"/>
                </a:solidFill>
                <a:latin typeface="Courier New"/>
                <a:cs typeface="Courier New"/>
              </a:rPr>
              <a:t> </a:t>
            </a:r>
            <a:r>
              <a:rPr sz="2250" spc="0" baseline="-1961" dirty="0" smtClean="0">
                <a:solidFill>
                  <a:srgbClr val="413D46"/>
                </a:solidFill>
                <a:latin typeface="Courier New"/>
                <a:cs typeface="Courier New"/>
              </a:rPr>
              <a:t>the</a:t>
            </a:r>
            <a:endParaRPr sz="1500">
              <a:latin typeface="Courier New"/>
              <a:cs typeface="Courier New"/>
            </a:endParaRPr>
          </a:p>
          <a:p>
            <a:pPr marL="60709">
              <a:lnSpc>
                <a:spcPts val="1470"/>
              </a:lnSpc>
            </a:pPr>
            <a:r>
              <a:rPr sz="2175" spc="0" baseline="1999" dirty="0" smtClean="0">
                <a:solidFill>
                  <a:srgbClr val="CBC3CB"/>
                </a:solidFill>
                <a:latin typeface="Arial"/>
                <a:cs typeface="Arial"/>
              </a:rPr>
              <a:t>·    </a:t>
            </a:r>
            <a:r>
              <a:rPr sz="2175" spc="44" baseline="1999" dirty="0" smtClean="0">
                <a:solidFill>
                  <a:srgbClr val="CBC3CB"/>
                </a:solidFill>
                <a:latin typeface="Arial"/>
                <a:cs typeface="Arial"/>
              </a:rPr>
              <a:t> </a:t>
            </a:r>
            <a:r>
              <a:rPr sz="2175" spc="0" baseline="1999" dirty="0" smtClean="0">
                <a:solidFill>
                  <a:srgbClr val="413D46"/>
                </a:solidFill>
                <a:latin typeface="Arial"/>
                <a:cs typeface="Arial"/>
              </a:rPr>
              <a:t>1</a:t>
            </a:r>
            <a:r>
              <a:rPr sz="2175" spc="0" baseline="1999" dirty="0" smtClean="0">
                <a:solidFill>
                  <a:srgbClr val="91BDDF"/>
                </a:solidFill>
                <a:latin typeface="Arial"/>
                <a:cs typeface="Arial"/>
              </a:rPr>
              <a:t>i</a:t>
            </a:r>
            <a:r>
              <a:rPr sz="2175" spc="-94" baseline="1999" dirty="0" smtClean="0">
                <a:solidFill>
                  <a:srgbClr val="91BDDF"/>
                </a:solidFill>
                <a:latin typeface="Arial"/>
                <a:cs typeface="Arial"/>
              </a:rPr>
              <a:t> </a:t>
            </a:r>
            <a:r>
              <a:rPr sz="2400" spc="0" baseline="1811" dirty="0" smtClean="0">
                <a:solidFill>
                  <a:srgbClr val="413D46"/>
                </a:solidFill>
                <a:latin typeface="Times New Roman"/>
                <a:cs typeface="Times New Roman"/>
              </a:rPr>
              <a:t>th</a:t>
            </a:r>
            <a:r>
              <a:rPr sz="2400" spc="0" baseline="1811" dirty="0" smtClean="0">
                <a:solidFill>
                  <a:srgbClr val="535058"/>
                </a:solidFill>
                <a:latin typeface="Times New Roman"/>
                <a:cs typeface="Times New Roman"/>
              </a:rPr>
              <a:t>,</a:t>
            </a:r>
            <a:r>
              <a:rPr sz="2400" spc="-192" baseline="1811" dirty="0" smtClean="0">
                <a:solidFill>
                  <a:srgbClr val="535058"/>
                </a:solidFill>
                <a:latin typeface="Times New Roman"/>
                <a:cs typeface="Times New Roman"/>
              </a:rPr>
              <a:t> </a:t>
            </a:r>
            <a:r>
              <a:rPr sz="2175" spc="0" baseline="1999" dirty="0" smtClean="0">
                <a:solidFill>
                  <a:srgbClr val="535058"/>
                </a:solidFill>
                <a:latin typeface="Arial"/>
                <a:cs typeface="Arial"/>
              </a:rPr>
              <a:t>n</a:t>
            </a:r>
            <a:endParaRPr sz="1450">
              <a:latin typeface="Arial"/>
              <a:cs typeface="Arial"/>
            </a:endParaRPr>
          </a:p>
        </p:txBody>
      </p:sp>
      <p:sp>
        <p:nvSpPr>
          <p:cNvPr id="76" name="object 12"/>
          <p:cNvSpPr txBox="1"/>
          <p:nvPr/>
        </p:nvSpPr>
        <p:spPr>
          <a:xfrm>
            <a:off x="1258414" y="2039892"/>
            <a:ext cx="1438281" cy="238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450" spc="0" dirty="0" smtClean="0">
                <a:solidFill>
                  <a:srgbClr val="413D46"/>
                </a:solidFill>
                <a:latin typeface="Arial"/>
                <a:cs typeface="Arial"/>
              </a:rPr>
              <a:t>eac</a:t>
            </a:r>
            <a:r>
              <a:rPr sz="1450" spc="256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A7A1A0"/>
                </a:solidFill>
                <a:latin typeface="Arial"/>
                <a:cs typeface="Arial"/>
              </a:rPr>
              <a:t>-   </a:t>
            </a:r>
            <a:r>
              <a:rPr sz="1450" spc="247" dirty="0" smtClean="0">
                <a:solidFill>
                  <a:srgbClr val="A7A1A0"/>
                </a:solidFill>
                <a:latin typeface="Arial"/>
                <a:cs typeface="Arial"/>
              </a:rPr>
              <a:t> </a:t>
            </a:r>
            <a:r>
              <a:rPr sz="165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S</a:t>
            </a:r>
            <a:r>
              <a:rPr sz="1650" spc="0" dirty="0" smtClean="0">
                <a:solidFill>
                  <a:srgbClr val="E6C798"/>
                </a:solidFill>
                <a:latin typeface="Times New Roman"/>
                <a:cs typeface="Times New Roman"/>
              </a:rPr>
              <a:t>'</a:t>
            </a:r>
            <a:r>
              <a:rPr sz="16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tora</a:t>
            </a:r>
            <a:r>
              <a:rPr sz="1650" spc="-34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•</a:t>
            </a:r>
            <a:r>
              <a:rPr sz="800" spc="0" dirty="0" smtClean="0">
                <a:solidFill>
                  <a:srgbClr val="91BDDF"/>
                </a:solidFill>
                <a:latin typeface="Times New Roman"/>
                <a:cs typeface="Times New Roman"/>
              </a:rPr>
              <a:t>1     </a:t>
            </a:r>
            <a:r>
              <a:rPr sz="800" spc="4" dirty="0" smtClean="0">
                <a:solidFill>
                  <a:srgbClr val="91BDDF"/>
                </a:solidFill>
                <a:latin typeface="Times New Roman"/>
                <a:cs typeface="Times New Roman"/>
              </a:rPr>
              <a:t> </a:t>
            </a:r>
            <a:r>
              <a:rPr sz="1400" spc="0" dirty="0" smtClean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7" name="object 11"/>
          <p:cNvSpPr txBox="1"/>
          <p:nvPr/>
        </p:nvSpPr>
        <p:spPr>
          <a:xfrm>
            <a:off x="2106585" y="3269045"/>
            <a:ext cx="1049415" cy="410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6712" marR="24817">
              <a:lnSpc>
                <a:spcPts val="1010"/>
              </a:lnSpc>
              <a:spcBef>
                <a:spcPts val="50"/>
              </a:spcBef>
            </a:pPr>
            <a:r>
              <a:rPr sz="1350" baseline="-3220" dirty="0" smtClean="0">
                <a:solidFill>
                  <a:srgbClr val="A34C69"/>
                </a:solidFill>
                <a:latin typeface="Arial"/>
                <a:cs typeface="Arial"/>
              </a:rPr>
              <a:t>E</a:t>
            </a:r>
            <a:r>
              <a:rPr sz="1350" baseline="-3220" dirty="0" smtClean="0">
                <a:solidFill>
                  <a:srgbClr val="B66C7B"/>
                </a:solidFill>
                <a:latin typeface="Arial"/>
                <a:cs typeface="Arial"/>
              </a:rPr>
              <a:t>5</a:t>
            </a:r>
            <a:r>
              <a:rPr sz="1350" baseline="-3220" dirty="0" smtClean="0">
                <a:solidFill>
                  <a:srgbClr val="A7A1A0"/>
                </a:solidFill>
                <a:latin typeface="Arial"/>
                <a:cs typeface="Arial"/>
              </a:rPr>
              <a:t>)</a:t>
            </a:r>
            <a:r>
              <a:rPr sz="1350" baseline="-3220" dirty="0" smtClean="0">
                <a:solidFill>
                  <a:srgbClr val="B66C7B"/>
                </a:solidFill>
                <a:latin typeface="Arial"/>
                <a:cs typeface="Arial"/>
              </a:rPr>
              <a:t>S5  </a:t>
            </a:r>
            <a:r>
              <a:rPr sz="1350" spc="-9" baseline="-3220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350" spc="0" baseline="-3220" dirty="0" smtClean="0">
                <a:solidFill>
                  <a:srgbClr val="B66C7B"/>
                </a:solidFill>
                <a:latin typeface="Arial"/>
                <a:cs typeface="Arial"/>
              </a:rPr>
              <a:t>LES</a:t>
            </a:r>
            <a:r>
              <a:rPr sz="1350" spc="0" baseline="-3220" dirty="0" smtClean="0">
                <a:solidFill>
                  <a:srgbClr val="6D237B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990"/>
              </a:lnSpc>
            </a:pPr>
            <a:r>
              <a:rPr sz="1000" dirty="0" smtClean="0">
                <a:solidFill>
                  <a:srgbClr val="B66C7B"/>
                </a:solidFill>
                <a:latin typeface="Arial"/>
                <a:cs typeface="Arial"/>
              </a:rPr>
              <a:t>STORB</a:t>
            </a:r>
            <a:r>
              <a:rPr sz="1000" dirty="0" smtClean="0">
                <a:solidFill>
                  <a:srgbClr val="A14C96"/>
                </a:solidFill>
                <a:latin typeface="Arial"/>
                <a:cs typeface="Arial"/>
              </a:rPr>
              <a:t>I</a:t>
            </a:r>
            <a:r>
              <a:rPr sz="1000" dirty="0" smtClean="0">
                <a:solidFill>
                  <a:srgbClr val="B66C7B"/>
                </a:solidFill>
                <a:latin typeface="Arial"/>
                <a:cs typeface="Arial"/>
              </a:rPr>
              <a:t>D</a:t>
            </a:r>
            <a:r>
              <a:rPr sz="1000" spc="9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Times New Roman"/>
                <a:cs typeface="Times New Roman"/>
              </a:rPr>
              <a:t>ORDER</a:t>
            </a:r>
            <a:endParaRPr sz="1000">
              <a:latin typeface="Times New Roman"/>
              <a:cs typeface="Times New Roman"/>
            </a:endParaRPr>
          </a:p>
          <a:p>
            <a:pPr marL="611678" marR="24817">
              <a:lnSpc>
                <a:spcPts val="1165"/>
              </a:lnSpc>
              <a:spcBef>
                <a:spcPts val="8"/>
              </a:spcBef>
            </a:pPr>
            <a:r>
              <a:rPr sz="1725" spc="0" baseline="5117" dirty="0" smtClean="0">
                <a:solidFill>
                  <a:srgbClr val="A34C69"/>
                </a:solidFill>
                <a:latin typeface="Courier New"/>
                <a:cs typeface="Courier New"/>
              </a:rPr>
              <a:t>P</a:t>
            </a:r>
            <a:r>
              <a:rPr sz="1725" spc="0" baseline="5117" dirty="0" smtClean="0">
                <a:solidFill>
                  <a:srgbClr val="C18691"/>
                </a:solidFill>
                <a:latin typeface="Courier New"/>
                <a:cs typeface="Courier New"/>
              </a:rPr>
              <a:t>U</a:t>
            </a:r>
            <a:r>
              <a:rPr sz="1725" spc="0" baseline="5117" dirty="0" smtClean="0">
                <a:solidFill>
                  <a:srgbClr val="B66C7B"/>
                </a:solidFill>
                <a:latin typeface="Courier New"/>
                <a:cs typeface="Courier New"/>
              </a:rPr>
              <a:t>E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78" name="object 10"/>
          <p:cNvSpPr txBox="1"/>
          <p:nvPr/>
        </p:nvSpPr>
        <p:spPr>
          <a:xfrm>
            <a:off x="3334262" y="3381907"/>
            <a:ext cx="17992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B66C7B"/>
                </a:solidFill>
                <a:latin typeface="Times New Roman"/>
                <a:cs typeface="Times New Roman"/>
              </a:rPr>
              <a:t>SS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9" name="object 9"/>
          <p:cNvSpPr txBox="1"/>
          <p:nvPr/>
        </p:nvSpPr>
        <p:spPr>
          <a:xfrm>
            <a:off x="3562879" y="3381907"/>
            <a:ext cx="408641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A8588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B66C7B"/>
                </a:solidFill>
                <a:latin typeface="Arial"/>
                <a:cs typeface="Arial"/>
              </a:rPr>
              <a:t>ES</a:t>
            </a:r>
            <a:r>
              <a:rPr sz="1000" spc="173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Times New Roman"/>
                <a:cs typeface="Times New Roman"/>
              </a:rPr>
              <a:t>D</a:t>
            </a:r>
            <a:r>
              <a:rPr sz="1000" spc="0" dirty="0" smtClean="0">
                <a:solidFill>
                  <a:srgbClr val="5F86FE"/>
                </a:solidFill>
                <a:latin typeface="Times New Roman"/>
                <a:cs typeface="Times New Roman"/>
              </a:rPr>
              <a:t>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0" name="object 8"/>
          <p:cNvSpPr txBox="1"/>
          <p:nvPr/>
        </p:nvSpPr>
        <p:spPr>
          <a:xfrm>
            <a:off x="4006398" y="3381907"/>
            <a:ext cx="3978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7CC5FE"/>
                </a:solidFill>
                <a:latin typeface="Times New Roman"/>
                <a:cs typeface="Times New Roman"/>
              </a:rPr>
              <a:t>·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1" name="object 7"/>
          <p:cNvSpPr txBox="1"/>
          <p:nvPr/>
        </p:nvSpPr>
        <p:spPr>
          <a:xfrm>
            <a:off x="4134424" y="3381907"/>
            <a:ext cx="44054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CBC3CB"/>
                </a:solidFill>
                <a:latin typeface="Times New Roman"/>
                <a:cs typeface="Times New Roman"/>
              </a:rPr>
              <a:t>-  </a:t>
            </a:r>
            <a:r>
              <a:rPr sz="1000" spc="20" dirty="0" smtClean="0">
                <a:solidFill>
                  <a:srgbClr val="CBC3CB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Arial"/>
                <a:cs typeface="Arial"/>
              </a:rPr>
              <a:t>AS</a:t>
            </a:r>
            <a:r>
              <a:rPr sz="1000" spc="3" dirty="0" smtClean="0">
                <a:solidFill>
                  <a:srgbClr val="5049FE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B66C7B"/>
                </a:solidFill>
                <a:latin typeface="Arial"/>
                <a:cs typeface="Arial"/>
              </a:rPr>
              <a:t>R</a:t>
            </a:r>
            <a:r>
              <a:rPr sz="1000" spc="148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7E192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6"/>
          <p:cNvSpPr txBox="1"/>
          <p:nvPr/>
        </p:nvSpPr>
        <p:spPr>
          <a:xfrm>
            <a:off x="8498733" y="5290193"/>
            <a:ext cx="36832" cy="86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D9B183"/>
                </a:solidFill>
                <a:latin typeface="Arial"/>
                <a:cs typeface="Arial"/>
              </a:rPr>
              <a:t>•</a:t>
            </a:r>
            <a:endParaRPr sz="450">
              <a:latin typeface="Arial"/>
              <a:cs typeface="Arial"/>
            </a:endParaRPr>
          </a:p>
        </p:txBody>
      </p:sp>
      <p:sp>
        <p:nvSpPr>
          <p:cNvPr id="83" name="object 5"/>
          <p:cNvSpPr txBox="1"/>
          <p:nvPr/>
        </p:nvSpPr>
        <p:spPr>
          <a:xfrm>
            <a:off x="8674769" y="5290193"/>
            <a:ext cx="34558" cy="86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91BDDF"/>
                </a:solidFill>
                <a:latin typeface="Arial"/>
                <a:cs typeface="Arial"/>
              </a:rPr>
              <a:t>I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of RANK &amp; QUALIFY</a:t>
            </a:r>
            <a:endParaRPr lang="en-US" dirty="0"/>
          </a:p>
        </p:txBody>
      </p:sp>
      <p:sp>
        <p:nvSpPr>
          <p:cNvPr id="42" name="object 15"/>
          <p:cNvSpPr/>
          <p:nvPr/>
        </p:nvSpPr>
        <p:spPr>
          <a:xfrm>
            <a:off x="7672407" y="1719072"/>
            <a:ext cx="548682" cy="155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16"/>
          <p:cNvSpPr/>
          <p:nvPr/>
        </p:nvSpPr>
        <p:spPr>
          <a:xfrm>
            <a:off x="6053794" y="1719072"/>
            <a:ext cx="466379" cy="155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17"/>
          <p:cNvSpPr/>
          <p:nvPr/>
        </p:nvSpPr>
        <p:spPr>
          <a:xfrm>
            <a:off x="6956833" y="1721357"/>
            <a:ext cx="324636" cy="1577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18"/>
          <p:cNvSpPr/>
          <p:nvPr/>
        </p:nvSpPr>
        <p:spPr>
          <a:xfrm>
            <a:off x="8394837" y="2971800"/>
            <a:ext cx="740720" cy="27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19"/>
          <p:cNvSpPr/>
          <p:nvPr/>
        </p:nvSpPr>
        <p:spPr>
          <a:xfrm>
            <a:off x="8413128" y="2724911"/>
            <a:ext cx="484669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20"/>
          <p:cNvSpPr/>
          <p:nvPr/>
        </p:nvSpPr>
        <p:spPr>
          <a:xfrm>
            <a:off x="8394837" y="2496311"/>
            <a:ext cx="502958" cy="274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21"/>
          <p:cNvSpPr/>
          <p:nvPr/>
        </p:nvSpPr>
        <p:spPr>
          <a:xfrm>
            <a:off x="5559980" y="1481327"/>
            <a:ext cx="3612157" cy="15727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22"/>
          <p:cNvSpPr/>
          <p:nvPr/>
        </p:nvSpPr>
        <p:spPr>
          <a:xfrm>
            <a:off x="786446" y="4361688"/>
            <a:ext cx="4252287" cy="7680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28"/>
          <p:cNvSpPr/>
          <p:nvPr/>
        </p:nvSpPr>
        <p:spPr>
          <a:xfrm>
            <a:off x="768157" y="1481328"/>
            <a:ext cx="3712749" cy="8412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6"/>
          <p:cNvSpPr txBox="1"/>
          <p:nvPr/>
        </p:nvSpPr>
        <p:spPr>
          <a:xfrm>
            <a:off x="6948705" y="1692137"/>
            <a:ext cx="183164" cy="223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550" b="1" dirty="0" smtClean="0">
                <a:solidFill>
                  <a:srgbClr val="543962"/>
                </a:solidFill>
                <a:latin typeface="Arial"/>
                <a:cs typeface="Arial"/>
              </a:rPr>
              <a:t>P</a:t>
            </a:r>
            <a:r>
              <a:rPr sz="1550" b="1" dirty="0" smtClean="0">
                <a:solidFill>
                  <a:srgbClr val="526A89"/>
                </a:solidFill>
                <a:latin typeface="Arial"/>
                <a:cs typeface="Arial"/>
              </a:rPr>
              <a:t>r</a:t>
            </a:r>
            <a:endParaRPr sz="1550">
              <a:latin typeface="Arial"/>
              <a:cs typeface="Arial"/>
            </a:endParaRPr>
          </a:p>
        </p:txBody>
      </p:sp>
      <p:sp>
        <p:nvSpPr>
          <p:cNvPr id="52" name="object 5"/>
          <p:cNvSpPr txBox="1"/>
          <p:nvPr/>
        </p:nvSpPr>
        <p:spPr>
          <a:xfrm>
            <a:off x="7184182" y="1692137"/>
            <a:ext cx="135188" cy="223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DB5D3"/>
                </a:solidFill>
                <a:latin typeface="Arial"/>
                <a:cs typeface="Arial"/>
              </a:rPr>
              <a:t>.            </a:t>
            </a:r>
            <a:r>
              <a:rPr sz="1550" b="1" spc="2" dirty="0" smtClean="0">
                <a:solidFill>
                  <a:srgbClr val="8DB5D3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8B5292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0" y="1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1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Title 6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 of ROWS BETWEEN (PRECEDING-FOLLOWINGCURRENT ROW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1" name="object 27"/>
          <p:cNvSpPr/>
          <p:nvPr/>
        </p:nvSpPr>
        <p:spPr>
          <a:xfrm>
            <a:off x="557827" y="3449574"/>
            <a:ext cx="1886095" cy="441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28"/>
          <p:cNvSpPr/>
          <p:nvPr/>
        </p:nvSpPr>
        <p:spPr>
          <a:xfrm>
            <a:off x="4108259" y="3557016"/>
            <a:ext cx="107449" cy="960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29"/>
          <p:cNvSpPr/>
          <p:nvPr/>
        </p:nvSpPr>
        <p:spPr>
          <a:xfrm>
            <a:off x="2094137" y="3557016"/>
            <a:ext cx="2002690" cy="320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30"/>
          <p:cNvSpPr/>
          <p:nvPr/>
        </p:nvSpPr>
        <p:spPr>
          <a:xfrm>
            <a:off x="5816032" y="4416552"/>
            <a:ext cx="685853" cy="1682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31"/>
          <p:cNvSpPr/>
          <p:nvPr/>
        </p:nvSpPr>
        <p:spPr>
          <a:xfrm>
            <a:off x="5891476" y="3840481"/>
            <a:ext cx="619553" cy="8298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32"/>
          <p:cNvSpPr/>
          <p:nvPr/>
        </p:nvSpPr>
        <p:spPr>
          <a:xfrm>
            <a:off x="6168103" y="4981194"/>
            <a:ext cx="331496" cy="11224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33"/>
          <p:cNvSpPr/>
          <p:nvPr/>
        </p:nvSpPr>
        <p:spPr>
          <a:xfrm>
            <a:off x="6273265" y="5266944"/>
            <a:ext cx="219472" cy="4480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34"/>
          <p:cNvSpPr/>
          <p:nvPr/>
        </p:nvSpPr>
        <p:spPr>
          <a:xfrm>
            <a:off x="7361487" y="1399032"/>
            <a:ext cx="603550" cy="3931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35"/>
          <p:cNvSpPr/>
          <p:nvPr/>
        </p:nvSpPr>
        <p:spPr>
          <a:xfrm>
            <a:off x="5797741" y="1508760"/>
            <a:ext cx="1856374" cy="46177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36"/>
          <p:cNvSpPr/>
          <p:nvPr/>
        </p:nvSpPr>
        <p:spPr>
          <a:xfrm>
            <a:off x="6396721" y="1399032"/>
            <a:ext cx="457235" cy="64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37"/>
          <p:cNvSpPr/>
          <p:nvPr/>
        </p:nvSpPr>
        <p:spPr>
          <a:xfrm>
            <a:off x="7862160" y="2018538"/>
            <a:ext cx="96019" cy="640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38"/>
          <p:cNvSpPr/>
          <p:nvPr/>
        </p:nvSpPr>
        <p:spPr>
          <a:xfrm>
            <a:off x="5806887" y="1316736"/>
            <a:ext cx="3447552" cy="8503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39"/>
          <p:cNvSpPr/>
          <p:nvPr/>
        </p:nvSpPr>
        <p:spPr>
          <a:xfrm>
            <a:off x="7702126" y="4880610"/>
            <a:ext cx="256051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40"/>
          <p:cNvSpPr/>
          <p:nvPr/>
        </p:nvSpPr>
        <p:spPr>
          <a:xfrm>
            <a:off x="7699841" y="5266944"/>
            <a:ext cx="265196" cy="8321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41"/>
          <p:cNvSpPr/>
          <p:nvPr/>
        </p:nvSpPr>
        <p:spPr>
          <a:xfrm>
            <a:off x="7862160" y="3067812"/>
            <a:ext cx="96019" cy="640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42"/>
          <p:cNvSpPr/>
          <p:nvPr/>
        </p:nvSpPr>
        <p:spPr>
          <a:xfrm>
            <a:off x="7711271" y="4597146"/>
            <a:ext cx="246906" cy="1645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43"/>
          <p:cNvSpPr/>
          <p:nvPr/>
        </p:nvSpPr>
        <p:spPr>
          <a:xfrm>
            <a:off x="7711273" y="3166110"/>
            <a:ext cx="66299" cy="662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44"/>
          <p:cNvSpPr/>
          <p:nvPr/>
        </p:nvSpPr>
        <p:spPr>
          <a:xfrm>
            <a:off x="7702126" y="3358134"/>
            <a:ext cx="256051" cy="9212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45"/>
          <p:cNvSpPr/>
          <p:nvPr/>
        </p:nvSpPr>
        <p:spPr>
          <a:xfrm>
            <a:off x="8989243" y="3831336"/>
            <a:ext cx="265196" cy="21671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46"/>
          <p:cNvSpPr/>
          <p:nvPr/>
        </p:nvSpPr>
        <p:spPr>
          <a:xfrm>
            <a:off x="8996104" y="2683764"/>
            <a:ext cx="258337" cy="3566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47"/>
          <p:cNvSpPr/>
          <p:nvPr/>
        </p:nvSpPr>
        <p:spPr>
          <a:xfrm>
            <a:off x="8996104" y="3358134"/>
            <a:ext cx="258337" cy="3474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48"/>
          <p:cNvSpPr/>
          <p:nvPr/>
        </p:nvSpPr>
        <p:spPr>
          <a:xfrm>
            <a:off x="9176710" y="2210562"/>
            <a:ext cx="77728" cy="640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54"/>
          <p:cNvSpPr/>
          <p:nvPr/>
        </p:nvSpPr>
        <p:spPr>
          <a:xfrm>
            <a:off x="8074772" y="5815585"/>
            <a:ext cx="813878" cy="365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55"/>
          <p:cNvSpPr/>
          <p:nvPr/>
        </p:nvSpPr>
        <p:spPr>
          <a:xfrm>
            <a:off x="8074774" y="4471417"/>
            <a:ext cx="795588" cy="36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56"/>
          <p:cNvSpPr/>
          <p:nvPr/>
        </p:nvSpPr>
        <p:spPr>
          <a:xfrm>
            <a:off x="8074774" y="4279393"/>
            <a:ext cx="795588" cy="36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57"/>
          <p:cNvSpPr/>
          <p:nvPr/>
        </p:nvSpPr>
        <p:spPr>
          <a:xfrm>
            <a:off x="8074775" y="3712465"/>
            <a:ext cx="804733" cy="27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58"/>
          <p:cNvSpPr/>
          <p:nvPr/>
        </p:nvSpPr>
        <p:spPr>
          <a:xfrm>
            <a:off x="8074774" y="3429001"/>
            <a:ext cx="795588" cy="27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59"/>
          <p:cNvSpPr/>
          <p:nvPr/>
        </p:nvSpPr>
        <p:spPr>
          <a:xfrm>
            <a:off x="8083918" y="2852929"/>
            <a:ext cx="786444" cy="36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60"/>
          <p:cNvSpPr/>
          <p:nvPr/>
        </p:nvSpPr>
        <p:spPr>
          <a:xfrm>
            <a:off x="8083918" y="2660905"/>
            <a:ext cx="786444" cy="36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61"/>
          <p:cNvSpPr/>
          <p:nvPr/>
        </p:nvSpPr>
        <p:spPr>
          <a:xfrm>
            <a:off x="484669" y="1426465"/>
            <a:ext cx="3886497" cy="6126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23"/>
          <p:cNvSpPr txBox="1"/>
          <p:nvPr/>
        </p:nvSpPr>
        <p:spPr>
          <a:xfrm>
            <a:off x="6388594" y="1382165"/>
            <a:ext cx="473516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 smtClean="0">
                <a:solidFill>
                  <a:srgbClr val="5B525E"/>
                </a:solidFill>
                <a:latin typeface="Times New Roman"/>
                <a:cs typeface="Times New Roman"/>
              </a:rPr>
              <a:t>R</a:t>
            </a:r>
            <a:r>
              <a:rPr sz="600" dirty="0" smtClean="0">
                <a:solidFill>
                  <a:srgbClr val="6C7C87"/>
                </a:solidFill>
                <a:latin typeface="Times New Roman"/>
                <a:cs typeface="Times New Roman"/>
              </a:rPr>
              <a:t>.-..:::x::I</a:t>
            </a:r>
            <a:r>
              <a:rPr sz="600" dirty="0" smtClean="0">
                <a:solidFill>
                  <a:srgbClr val="874187"/>
                </a:solidFill>
                <a:latin typeface="Times New Roman"/>
                <a:cs typeface="Times New Roman"/>
              </a:rPr>
              <a:t>I</a:t>
            </a:r>
            <a:r>
              <a:rPr sz="600" dirty="0" smtClean="0">
                <a:solidFill>
                  <a:srgbClr val="5B525E"/>
                </a:solidFill>
                <a:latin typeface="Times New Roman"/>
                <a:cs typeface="Times New Roman"/>
              </a:rPr>
              <a:t>D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02" name="object 22"/>
          <p:cNvSpPr txBox="1"/>
          <p:nvPr/>
        </p:nvSpPr>
        <p:spPr>
          <a:xfrm>
            <a:off x="549700" y="1463982"/>
            <a:ext cx="3798093" cy="541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211">
              <a:lnSpc>
                <a:spcPts val="1550"/>
              </a:lnSpc>
              <a:spcBef>
                <a:spcPts val="77"/>
              </a:spcBef>
            </a:pP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Ho </a:t>
            </a:r>
            <a:r>
              <a:rPr sz="1400" spc="159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to</a:t>
            </a:r>
            <a:r>
              <a:rPr sz="1400" spc="246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f</a:t>
            </a:r>
            <a:r>
              <a:rPr sz="1400" spc="0" dirty="0" smtClean="0">
                <a:solidFill>
                  <a:srgbClr val="454552"/>
                </a:solidFill>
                <a:latin typeface="Times New Roman"/>
                <a:cs typeface="Times New Roman"/>
              </a:rPr>
              <a:t>i</a:t>
            </a:r>
            <a:r>
              <a:rPr sz="1400" spc="223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1400" spc="0" dirty="0" smtClean="0">
                <a:solidFill>
                  <a:srgbClr val="FBCE9B"/>
                </a:solidFill>
                <a:latin typeface="Courier New"/>
                <a:cs typeface="Courier New"/>
              </a:rPr>
              <a:t>1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</a:t>
            </a:r>
            <a:r>
              <a:rPr sz="1400" spc="129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t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h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</a:t>
            </a:r>
            <a:r>
              <a:rPr sz="1400" spc="305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m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o</a:t>
            </a:r>
            <a:r>
              <a:rPr sz="1400" spc="0" dirty="0" smtClean="0">
                <a:solidFill>
                  <a:srgbClr val="65696D"/>
                </a:solidFill>
                <a:latin typeface="Courier New"/>
                <a:cs typeface="Courier New"/>
              </a:rPr>
              <a:t>¥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, </a:t>
            </a:r>
            <a:r>
              <a:rPr sz="1400" spc="-400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g</a:t>
            </a:r>
            <a:r>
              <a:rPr sz="1450" spc="131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sum</a:t>
            </a:r>
            <a:endParaRPr sz="1400">
              <a:latin typeface="Courier New"/>
              <a:cs typeface="Courier New"/>
            </a:endParaRPr>
          </a:p>
          <a:p>
            <a:pPr marL="12700" marR="30211">
              <a:lnSpc>
                <a:spcPts val="1215"/>
              </a:lnSpc>
            </a:pP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f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o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r</a:t>
            </a:r>
            <a:r>
              <a:rPr sz="1450" spc="111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a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c </a:t>
            </a:r>
            <a:r>
              <a:rPr sz="1450" spc="205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pro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du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ct</a:t>
            </a:r>
            <a:r>
              <a:rPr sz="1400" spc="204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300" spc="0" dirty="0" smtClean="0">
                <a:solidFill>
                  <a:srgbClr val="392E3E"/>
                </a:solidFill>
                <a:latin typeface="Arial"/>
                <a:cs typeface="Arial"/>
              </a:rPr>
              <a:t>i</a:t>
            </a:r>
            <a:r>
              <a:rPr sz="1300" spc="623" dirty="0" smtClean="0">
                <a:solidFill>
                  <a:srgbClr val="392E3E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el</a:t>
            </a:r>
            <a:r>
              <a:rPr sz="1450" spc="0" dirty="0" smtClean="0">
                <a:solidFill>
                  <a:srgbClr val="5B525E"/>
                </a:solidFill>
                <a:latin typeface="Courier New"/>
                <a:cs typeface="Courier New"/>
              </a:rPr>
              <a:t>u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din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g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ts val="1445"/>
              </a:lnSpc>
              <a:spcBef>
                <a:spcPts val="11"/>
              </a:spcBef>
            </a:pP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curre</a:t>
            </a:r>
            <a:r>
              <a:rPr sz="2175" spc="0" baseline="6087" dirty="0" smtClean="0">
                <a:solidFill>
                  <a:srgbClr val="5B525E"/>
                </a:solidFill>
                <a:latin typeface="Courier New"/>
                <a:cs typeface="Courier New"/>
              </a:rPr>
              <a:t>n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t</a:t>
            </a:r>
            <a:r>
              <a:rPr sz="2175" spc="352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ro </a:t>
            </a:r>
            <a:r>
              <a:rPr sz="2175" spc="204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and</a:t>
            </a:r>
            <a:r>
              <a:rPr sz="2175" spc="183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950" spc="0" baseline="6689" dirty="0" smtClean="0">
                <a:solidFill>
                  <a:srgbClr val="454552"/>
                </a:solidFill>
                <a:latin typeface="Times New Roman"/>
                <a:cs typeface="Times New Roman"/>
              </a:rPr>
              <a:t>3  </a:t>
            </a:r>
            <a:r>
              <a:rPr sz="1950" spc="172" baseline="6689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2175" spc="0" baseline="5997" dirty="0" smtClean="0">
                <a:solidFill>
                  <a:srgbClr val="454552"/>
                </a:solidFill>
                <a:latin typeface="Times New Roman"/>
                <a:cs typeface="Times New Roman"/>
              </a:rPr>
              <a:t>ro </a:t>
            </a:r>
            <a:r>
              <a:rPr sz="2175" spc="9" baseline="5997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s</a:t>
            </a:r>
            <a:r>
              <a:rPr sz="2175" spc="436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prideding.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03" name="object 21"/>
          <p:cNvSpPr txBox="1"/>
          <p:nvPr/>
        </p:nvSpPr>
        <p:spPr>
          <a:xfrm>
            <a:off x="7854032" y="2006388"/>
            <a:ext cx="112298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04" name="object 20"/>
          <p:cNvSpPr txBox="1"/>
          <p:nvPr/>
        </p:nvSpPr>
        <p:spPr>
          <a:xfrm>
            <a:off x="9168583" y="2198301"/>
            <a:ext cx="94191" cy="81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400" spc="0" dirty="0" smtClean="0">
                <a:solidFill>
                  <a:srgbClr val="6C7C87"/>
                </a:solidFill>
                <a:latin typeface="Arial"/>
                <a:cs typeface="Arial"/>
              </a:rPr>
              <a:t>I!]!</a:t>
            </a:r>
            <a:endParaRPr sz="400">
              <a:latin typeface="Arial"/>
              <a:cs typeface="Arial"/>
            </a:endParaRPr>
          </a:p>
        </p:txBody>
      </p:sp>
      <p:sp>
        <p:nvSpPr>
          <p:cNvPr id="105" name="object 19"/>
          <p:cNvSpPr txBox="1"/>
          <p:nvPr/>
        </p:nvSpPr>
        <p:spPr>
          <a:xfrm>
            <a:off x="8987975" y="2663955"/>
            <a:ext cx="274787" cy="397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>
              <a:lnSpc>
                <a:spcPct val="95825"/>
              </a:lnSpc>
              <a:spcBef>
                <a:spcPts val="55"/>
              </a:spcBef>
            </a:pPr>
            <a:r>
              <a:rPr sz="550" dirty="0" smtClean="0">
                <a:solidFill>
                  <a:srgbClr val="E4C79C"/>
                </a:solidFill>
                <a:latin typeface="Arial"/>
                <a:cs typeface="Arial"/>
              </a:rPr>
              <a:t>·</a:t>
            </a:r>
            <a:r>
              <a:rPr sz="550" dirty="0" smtClean="0">
                <a:solidFill>
                  <a:srgbClr val="85464C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51rni</a:t>
            </a:r>
            <a:endParaRPr sz="550">
              <a:latin typeface="Arial"/>
              <a:cs typeface="Arial"/>
            </a:endParaRPr>
          </a:p>
          <a:p>
            <a:pPr marL="33275">
              <a:lnSpc>
                <a:spcPct val="95825"/>
              </a:lnSpc>
              <a:spcBef>
                <a:spcPts val="195"/>
              </a:spcBef>
            </a:pPr>
            <a:r>
              <a:rPr sz="550" dirty="0" smtClean="0">
                <a:solidFill>
                  <a:srgbClr val="96696C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868991"/>
                </a:solidFill>
                <a:latin typeface="Arial"/>
                <a:cs typeface="Arial"/>
              </a:rPr>
              <a:t>7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5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400" spc="0" dirty="0" smtClean="0">
                <a:solidFill>
                  <a:srgbClr val="6C7C87"/>
                </a:solidFill>
                <a:latin typeface="Times New Roman"/>
                <a:cs typeface="Times New Roman"/>
              </a:rPr>
              <a:t>3i{),5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.!555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06" name="object 18"/>
          <p:cNvSpPr txBox="1"/>
          <p:nvPr/>
        </p:nvSpPr>
        <p:spPr>
          <a:xfrm>
            <a:off x="7854032" y="3055662"/>
            <a:ext cx="112298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07" name="object 17"/>
          <p:cNvSpPr txBox="1"/>
          <p:nvPr/>
        </p:nvSpPr>
        <p:spPr>
          <a:xfrm>
            <a:off x="7703143" y="3115277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8" name="object 16"/>
          <p:cNvSpPr txBox="1"/>
          <p:nvPr/>
        </p:nvSpPr>
        <p:spPr>
          <a:xfrm>
            <a:off x="7693998" y="3346903"/>
            <a:ext cx="278810" cy="674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1348" marR="2263" algn="ctr">
              <a:lnSpc>
                <a:spcPct val="95825"/>
              </a:lnSpc>
              <a:spcBef>
                <a:spcPts val="70"/>
              </a:spcBef>
            </a:pPr>
            <a:r>
              <a:rPr sz="400" spc="0" dirty="0" smtClean="0">
                <a:solidFill>
                  <a:srgbClr val="6C7C87"/>
                </a:solidFill>
                <a:latin typeface="Arial"/>
                <a:cs typeface="Arial"/>
              </a:rPr>
              <a:t>3!(]11</a:t>
            </a:r>
            <a:endParaRPr sz="400">
              <a:latin typeface="Arial"/>
              <a:cs typeface="Arial"/>
            </a:endParaRPr>
          </a:p>
          <a:p>
            <a:pPr marL="154222" marR="692" algn="ctr">
              <a:lnSpc>
                <a:spcPct val="95825"/>
              </a:lnSpc>
              <a:spcBef>
                <a:spcPts val="180"/>
              </a:spcBef>
            </a:pPr>
            <a:r>
              <a:rPr sz="6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0</a:t>
            </a:r>
            <a:endParaRPr sz="600">
              <a:latin typeface="Times New Roman"/>
              <a:cs typeface="Times New Roman"/>
            </a:endParaRPr>
          </a:p>
          <a:p>
            <a:pPr marL="153936" marR="382" algn="ctr">
              <a:lnSpc>
                <a:spcPct val="95825"/>
              </a:lnSpc>
              <a:spcBef>
                <a:spcPts val="35"/>
              </a:spcBef>
            </a:pP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  <a:p>
            <a:pPr marL="154793" marR="1239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  <a:p>
            <a:pPr marL="153936" marR="382" algn="ctr">
              <a:lnSpc>
                <a:spcPct val="95825"/>
              </a:lnSpc>
              <a:spcBef>
                <a:spcPts val="65"/>
              </a:spcBef>
            </a:pP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  <a:p>
            <a:pPr marR="1196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270</a:t>
            </a:r>
            <a:endParaRPr sz="550">
              <a:latin typeface="Arial"/>
              <a:cs typeface="Arial"/>
            </a:endParaRPr>
          </a:p>
          <a:p>
            <a:pPr marL="68966" algn="ctr">
              <a:lnSpc>
                <a:spcPct val="95825"/>
              </a:lnSpc>
              <a:spcBef>
                <a:spcPts val="6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5'0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09" name="object 15"/>
          <p:cNvSpPr txBox="1"/>
          <p:nvPr/>
        </p:nvSpPr>
        <p:spPr>
          <a:xfrm>
            <a:off x="8987975" y="3345983"/>
            <a:ext cx="279929" cy="3787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.22:</a:t>
            </a:r>
            <a:r>
              <a:rPr sz="550" dirty="0" smtClean="0">
                <a:solidFill>
                  <a:srgbClr val="6C7C87"/>
                </a:solidFill>
                <a:latin typeface="Arial"/>
                <a:cs typeface="Arial"/>
              </a:rPr>
              <a:t>liJII</a:t>
            </a:r>
            <a:endParaRPr sz="550">
              <a:latin typeface="Arial"/>
              <a:cs typeface="Arial"/>
            </a:endParaRPr>
          </a:p>
          <a:p>
            <a:pPr marR="647" algn="ctr">
              <a:lnSpc>
                <a:spcPct val="95825"/>
              </a:lnSpc>
              <a:spcBef>
                <a:spcPts val="145"/>
              </a:spcBef>
            </a:pPr>
            <a:r>
              <a:rPr sz="450" dirty="0" smtClean="0">
                <a:solidFill>
                  <a:srgbClr val="65696D"/>
                </a:solidFill>
                <a:latin typeface="Arial"/>
                <a:cs typeface="Arial"/>
              </a:rPr>
              <a:t>:2:2:</a:t>
            </a:r>
            <a:r>
              <a:rPr sz="450" dirty="0" smtClean="0">
                <a:solidFill>
                  <a:srgbClr val="6C7C87"/>
                </a:solidFill>
                <a:latin typeface="Arial"/>
                <a:cs typeface="Arial"/>
              </a:rPr>
              <a:t>li]i</a:t>
            </a:r>
            <a:endParaRPr sz="450">
              <a:latin typeface="Arial"/>
              <a:cs typeface="Arial"/>
            </a:endParaRPr>
          </a:p>
          <a:p>
            <a:pPr marL="80207" marR="69540" algn="ctr">
              <a:lnSpc>
                <a:spcPct val="95825"/>
              </a:lnSpc>
              <a:spcBef>
                <a:spcPts val="80"/>
              </a:spcBef>
            </a:pPr>
            <a:r>
              <a:rPr sz="7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  <a:p>
            <a:pPr marL="81635" marR="53" algn="ctr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30</a:t>
            </a:r>
            <a:endParaRPr sz="550">
              <a:latin typeface="Arial"/>
              <a:cs typeface="Arial"/>
            </a:endParaRPr>
          </a:p>
        </p:txBody>
      </p:sp>
      <p:sp>
        <p:nvSpPr>
          <p:cNvPr id="110" name="object 14"/>
          <p:cNvSpPr txBox="1"/>
          <p:nvPr/>
        </p:nvSpPr>
        <p:spPr>
          <a:xfrm>
            <a:off x="549700" y="3394400"/>
            <a:ext cx="1919232" cy="5028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763">
              <a:lnSpc>
                <a:spcPts val="1110"/>
              </a:lnSpc>
              <a:spcBef>
                <a:spcPts val="55"/>
              </a:spcBef>
            </a:pPr>
            <a:r>
              <a:rPr sz="1650" spc="0" baseline="-4556" dirty="0" smtClean="0">
                <a:solidFill>
                  <a:srgbClr val="443DFE"/>
                </a:solidFill>
                <a:latin typeface="Segoe UI"/>
                <a:cs typeface="Segoe UI"/>
              </a:rPr>
              <a:t>�   </a:t>
            </a:r>
            <a:r>
              <a:rPr sz="1650" spc="59" baseline="-4556" dirty="0" smtClean="0">
                <a:solidFill>
                  <a:srgbClr val="443DFE"/>
                </a:solidFill>
                <a:latin typeface="Segoe UI"/>
                <a:cs typeface="Segoe UI"/>
              </a:rPr>
              <a:t> </a:t>
            </a:r>
            <a:r>
              <a:rPr sz="1650" spc="0" baseline="-5270" dirty="0" smtClean="0">
                <a:solidFill>
                  <a:srgbClr val="655FFE"/>
                </a:solidFill>
                <a:latin typeface="Times New Roman"/>
                <a:cs typeface="Times New Roman"/>
              </a:rPr>
              <a:t>1    </a:t>
            </a:r>
            <a:r>
              <a:rPr sz="1650" spc="58" baseline="-5270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1650" spc="0" baseline="-5270" dirty="0" smtClean="0">
                <a:solidFill>
                  <a:srgbClr val="B97180"/>
                </a:solidFill>
                <a:latin typeface="Times New Roman"/>
                <a:cs typeface="Times New Roman"/>
              </a:rPr>
              <a:t>Poonm</a:t>
            </a:r>
            <a:r>
              <a:rPr sz="1650" spc="0" baseline="-5270" dirty="0" smtClean="0">
                <a:solidFill>
                  <a:srgbClr val="9F91B8"/>
                </a:solidFill>
                <a:latin typeface="Times New Roman"/>
                <a:cs typeface="Times New Roman"/>
              </a:rPr>
              <a:t>_</a:t>
            </a:r>
            <a:r>
              <a:rPr sz="1650" spc="14" baseline="-5270" dirty="0" smtClean="0">
                <a:solidFill>
                  <a:srgbClr val="9F91B8"/>
                </a:solidFill>
                <a:latin typeface="Times New Roman"/>
                <a:cs typeface="Times New Roman"/>
              </a:rPr>
              <a:t> </a:t>
            </a:r>
            <a:r>
              <a:rPr sz="1650" spc="0" baseline="-4556" dirty="0" smtClean="0">
                <a:solidFill>
                  <a:srgbClr val="B97180"/>
                </a:solidFill>
                <a:latin typeface="Segoe UI"/>
                <a:cs typeface="Segoe UI"/>
              </a:rPr>
              <a:t>�      </a:t>
            </a:r>
            <a:r>
              <a:rPr sz="1650" spc="93" baseline="-4556" dirty="0" smtClean="0">
                <a:solidFill>
                  <a:srgbClr val="B97180"/>
                </a:solidFill>
                <a:latin typeface="Segoe UI"/>
                <a:cs typeface="Segoe UI"/>
              </a:rPr>
              <a:t> </a:t>
            </a:r>
            <a:r>
              <a:rPr sz="1125" spc="0" baseline="-7730" dirty="0" smtClean="0">
                <a:solidFill>
                  <a:srgbClr val="AE5B74"/>
                </a:solidFill>
                <a:latin typeface="Times New Roman"/>
                <a:cs typeface="Times New Roman"/>
              </a:rPr>
              <a:t>!=</a:t>
            </a:r>
            <a:r>
              <a:rPr sz="1125" spc="0" baseline="-7730" dirty="0" smtClean="0">
                <a:solidFill>
                  <a:srgbClr val="B97180"/>
                </a:solidFill>
                <a:latin typeface="Times New Roman"/>
                <a:cs typeface="Times New Roman"/>
              </a:rPr>
              <a:t>.!=:</a:t>
            </a:r>
            <a:r>
              <a:rPr sz="1125" spc="0" baseline="-7730" dirty="0" smtClean="0">
                <a:solidFill>
                  <a:srgbClr val="9F91B8"/>
                </a:solidFill>
                <a:latin typeface="Times New Roman"/>
                <a:cs typeface="Times New Roman"/>
              </a:rPr>
              <a:t>_</a:t>
            </a:r>
            <a:endParaRPr sz="750">
              <a:latin typeface="Times New Roman"/>
              <a:cs typeface="Times New Roman"/>
            </a:endParaRPr>
          </a:p>
          <a:p>
            <a:pPr marL="12700" marR="16763">
              <a:lnSpc>
                <a:spcPts val="1045"/>
              </a:lnSpc>
            </a:pPr>
            <a:r>
              <a:rPr sz="1200" spc="0" dirty="0" smtClean="0">
                <a:solidFill>
                  <a:srgbClr val="655FFE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7F70FE"/>
                </a:solidFill>
                <a:latin typeface="Arial"/>
                <a:cs typeface="Arial"/>
              </a:rPr>
              <a:t>u</a:t>
            </a:r>
            <a:r>
              <a:rPr sz="1200" spc="0" dirty="0" smtClean="0">
                <a:solidFill>
                  <a:srgbClr val="655FFE"/>
                </a:solidFill>
                <a:latin typeface="Arial"/>
                <a:cs typeface="Arial"/>
              </a:rPr>
              <a:t>r</a:t>
            </a:r>
            <a:r>
              <a:rPr sz="1200" spc="254" dirty="0" smtClean="0">
                <a:solidFill>
                  <a:srgbClr val="655F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868991"/>
                </a:solidFill>
                <a:latin typeface="Arial"/>
                <a:cs typeface="Arial"/>
              </a:rPr>
              <a:t>(</a:t>
            </a:r>
            <a:r>
              <a:rPr sz="900" spc="0" dirty="0" smtClean="0">
                <a:solidFill>
                  <a:srgbClr val="B97180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D3D2D3"/>
                </a:solidFill>
                <a:latin typeface="Arial"/>
                <a:cs typeface="Arial"/>
              </a:rPr>
              <a:t>.  </a:t>
            </a:r>
            <a:r>
              <a:rPr sz="900" spc="-29" dirty="0" smtClean="0">
                <a:solidFill>
                  <a:srgbClr val="D3D2D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B97180"/>
                </a:solidFill>
                <a:latin typeface="Arial"/>
                <a:cs typeface="Arial"/>
              </a:rPr>
              <a:t>ES) </a:t>
            </a:r>
            <a:r>
              <a:rPr sz="800" spc="31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F70FE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908BFE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655FFE"/>
                </a:solidFill>
                <a:latin typeface="Arial"/>
                <a:cs typeface="Arial"/>
              </a:rPr>
              <a:t>ER</a:t>
            </a:r>
            <a:r>
              <a:rPr sz="900" spc="-19" dirty="0" smtClean="0">
                <a:solidFill>
                  <a:srgbClr val="655F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868991"/>
                </a:solidFill>
                <a:latin typeface="Arial"/>
                <a:cs typeface="Arial"/>
              </a:rPr>
              <a:t>(</a:t>
            </a:r>
            <a:r>
              <a:rPr sz="900" spc="124" dirty="0" smtClean="0">
                <a:solidFill>
                  <a:srgbClr val="86899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34FFE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43DFE"/>
                </a:solidFill>
                <a:latin typeface="Arial"/>
                <a:cs typeface="Arial"/>
              </a:rPr>
              <a:t>AR  </a:t>
            </a:r>
            <a:r>
              <a:rPr sz="900" spc="161" dirty="0" smtClean="0">
                <a:solidFill>
                  <a:srgbClr val="443D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55FFE"/>
                </a:solidFill>
                <a:latin typeface="Arial"/>
                <a:cs typeface="Arial"/>
              </a:rPr>
              <a:t>I</a:t>
            </a:r>
            <a:endParaRPr sz="900">
              <a:latin typeface="Arial"/>
              <a:cs typeface="Arial"/>
            </a:endParaRPr>
          </a:p>
          <a:p>
            <a:pPr marL="67157" marR="86306" algn="ctr">
              <a:lnSpc>
                <a:spcPts val="840"/>
              </a:lnSpc>
            </a:pP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O</a:t>
            </a:r>
            <a:r>
              <a:rPr sz="850" spc="0" dirty="0" smtClean="0">
                <a:solidFill>
                  <a:srgbClr val="7F70FE"/>
                </a:solidFill>
                <a:latin typeface="Times New Roman"/>
                <a:cs typeface="Times New Roman"/>
              </a:rPr>
              <a:t>W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S </a:t>
            </a:r>
            <a:r>
              <a:rPr sz="850" spc="162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443DFE"/>
                </a:solidFill>
                <a:latin typeface="Times New Roman"/>
                <a:cs typeface="Times New Roman"/>
              </a:rPr>
              <a:t>BET</a:t>
            </a:r>
            <a:r>
              <a:rPr sz="850" spc="-5" dirty="0" smtClean="0">
                <a:solidFill>
                  <a:srgbClr val="443DFE"/>
                </a:solidFill>
                <a:latin typeface="Times New Roman"/>
                <a:cs typeface="Times New Roman"/>
              </a:rPr>
              <a:t>W</a:t>
            </a:r>
            <a:r>
              <a:rPr sz="850" spc="0" dirty="0" smtClean="0">
                <a:solidFill>
                  <a:srgbClr val="443DFE"/>
                </a:solidFill>
                <a:latin typeface="Times New Roman"/>
                <a:cs typeface="Times New Roman"/>
              </a:rPr>
              <a:t>EEN</a:t>
            </a:r>
            <a:r>
              <a:rPr sz="850" spc="58" dirty="0" smtClean="0">
                <a:solidFill>
                  <a:srgbClr val="443D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FE53FE"/>
                </a:solidFill>
                <a:latin typeface="Times New Roman"/>
                <a:cs typeface="Times New Roman"/>
              </a:rPr>
              <a:t>3</a:t>
            </a:r>
            <a:r>
              <a:rPr sz="850" spc="116" dirty="0" smtClean="0">
                <a:solidFill>
                  <a:srgbClr val="FE53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P  </a:t>
            </a:r>
            <a:r>
              <a:rPr sz="850" spc="168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34FFE"/>
                </a:solidFill>
                <a:latin typeface="Times New Roman"/>
                <a:cs typeface="Times New Roman"/>
              </a:rPr>
              <a:t>ECE  </a:t>
            </a:r>
            <a:r>
              <a:rPr sz="850" spc="74" dirty="0" smtClean="0">
                <a:solidFill>
                  <a:srgbClr val="534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I     </a:t>
            </a:r>
            <a:r>
              <a:rPr sz="850" spc="100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G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875"/>
              </a:lnSpc>
              <a:spcBef>
                <a:spcPts val="1"/>
              </a:spcBef>
            </a:pPr>
            <a:r>
              <a:rPr sz="850" dirty="0" smtClean="0">
                <a:solidFill>
                  <a:srgbClr val="C9A7FE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443DFE"/>
                </a:solidFill>
                <a:latin typeface="Arial"/>
                <a:cs typeface="Arial"/>
              </a:rPr>
              <a:t>FRO    </a:t>
            </a:r>
            <a:r>
              <a:rPr sz="850" spc="-114" dirty="0" smtClean="0">
                <a:solidFill>
                  <a:srgbClr val="443DF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TiD</a:t>
            </a:r>
            <a:r>
              <a:rPr sz="850" spc="-164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13</a:t>
            </a:r>
            <a:r>
              <a:rPr sz="850" spc="-89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34F95"/>
                </a:solidFill>
                <a:latin typeface="Arial"/>
                <a:cs typeface="Arial"/>
              </a:rPr>
              <a:t>I    </a:t>
            </a:r>
            <a:r>
              <a:rPr sz="850" spc="7" dirty="0" smtClean="0">
                <a:solidFill>
                  <a:srgbClr val="A34F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1.11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TA  </a:t>
            </a:r>
            <a:r>
              <a:rPr sz="850" spc="29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G_D</a:t>
            </a:r>
            <a:r>
              <a:rPr sz="850" spc="-89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B</a:t>
            </a:r>
            <a:r>
              <a:rPr sz="850" spc="-40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469A4"/>
                </a:solidFill>
                <a:latin typeface="Arial"/>
                <a:cs typeface="Arial"/>
              </a:rPr>
              <a:t>.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0</a:t>
            </a:r>
            <a:r>
              <a:rPr sz="850" spc="-89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LA</a:t>
            </a:r>
            <a:endParaRPr sz="850">
              <a:latin typeface="Arial"/>
              <a:cs typeface="Arial"/>
            </a:endParaRPr>
          </a:p>
        </p:txBody>
      </p:sp>
      <p:sp>
        <p:nvSpPr>
          <p:cNvPr id="111" name="object 13"/>
          <p:cNvSpPr txBox="1"/>
          <p:nvPr/>
        </p:nvSpPr>
        <p:spPr>
          <a:xfrm>
            <a:off x="4100131" y="3543938"/>
            <a:ext cx="140299" cy="1358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50" dirty="0" smtClean="0">
                <a:solidFill>
                  <a:srgbClr val="A34F95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B97180"/>
                </a:solidFill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sp>
        <p:nvSpPr>
          <p:cNvPr id="112" name="object 12"/>
          <p:cNvSpPr txBox="1"/>
          <p:nvPr/>
        </p:nvSpPr>
        <p:spPr>
          <a:xfrm>
            <a:off x="5883348" y="3825658"/>
            <a:ext cx="196910" cy="8637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454552"/>
                </a:solidFill>
                <a:latin typeface="Times New Roman"/>
                <a:cs typeface="Times New Roman"/>
              </a:rPr>
              <a:t>.25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4401"/>
              </a:lnSpc>
              <a:spcBef>
                <a:spcPts val="75"/>
              </a:spcBef>
            </a:pPr>
            <a:r>
              <a:rPr sz="650" spc="0" dirty="0" smtClean="0">
                <a:solidFill>
                  <a:srgbClr val="65696D"/>
                </a:solidFill>
                <a:latin typeface="Courier New"/>
                <a:cs typeface="Courier New"/>
              </a:rPr>
              <a:t>26</a:t>
            </a:r>
            <a:endParaRPr sz="650">
              <a:latin typeface="Courier New"/>
              <a:cs typeface="Courier New"/>
            </a:endParaRPr>
          </a:p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2</a:t>
            </a:r>
            <a:r>
              <a:rPr sz="6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7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28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0"/>
              </a:spcBef>
            </a:pPr>
            <a:r>
              <a:rPr sz="550" spc="0" dirty="0" smtClean="0">
                <a:solidFill>
                  <a:srgbClr val="5B525E"/>
                </a:solidFill>
                <a:latin typeface="Arial"/>
                <a:cs typeface="Arial"/>
              </a:rPr>
              <a:t>29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3C1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00" i="1" dirty="0" smtClean="0">
                <a:solidFill>
                  <a:srgbClr val="65696D"/>
                </a:solidFill>
                <a:latin typeface="Courier New"/>
                <a:cs typeface="Courier New"/>
              </a:rPr>
              <a:t>3</a:t>
            </a:r>
            <a:r>
              <a:rPr sz="800" i="1" dirty="0" smtClean="0">
                <a:solidFill>
                  <a:srgbClr val="96696C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665"/>
              </a:lnSpc>
              <a:spcBef>
                <a:spcPts val="33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32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1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33</a:t>
            </a:r>
            <a:endParaRPr sz="550">
              <a:latin typeface="Arial"/>
              <a:cs typeface="Arial"/>
            </a:endParaRPr>
          </a:p>
        </p:txBody>
      </p:sp>
      <p:sp>
        <p:nvSpPr>
          <p:cNvPr id="113" name="object 11"/>
          <p:cNvSpPr txBox="1"/>
          <p:nvPr/>
        </p:nvSpPr>
        <p:spPr>
          <a:xfrm>
            <a:off x="7703143" y="3972527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4" name="object 10"/>
          <p:cNvSpPr txBox="1"/>
          <p:nvPr/>
        </p:nvSpPr>
        <p:spPr>
          <a:xfrm>
            <a:off x="7693998" y="4098903"/>
            <a:ext cx="285260" cy="199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280</a:t>
            </a:r>
            <a:endParaRPr sz="650">
              <a:latin typeface="Times New Roman"/>
              <a:cs typeface="Times New Roman"/>
            </a:endParaRPr>
          </a:p>
          <a:p>
            <a:pPr marL="172732" marR="12930">
              <a:lnSpc>
                <a:spcPct val="95825"/>
              </a:lnSpc>
              <a:spcBef>
                <a:spcPts val="60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15" name="object 9"/>
          <p:cNvSpPr txBox="1"/>
          <p:nvPr/>
        </p:nvSpPr>
        <p:spPr>
          <a:xfrm>
            <a:off x="6159976" y="4204491"/>
            <a:ext cx="373569" cy="1913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550" dirty="0" smtClean="0">
                <a:solidFill>
                  <a:srgbClr val="6C7C87"/>
                </a:solidFill>
                <a:latin typeface="Arial"/>
                <a:cs typeface="Arial"/>
              </a:rPr>
              <a:t>l:30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3.</a:t>
            </a:r>
            <a:endParaRPr sz="550">
              <a:latin typeface="Arial"/>
              <a:cs typeface="Arial"/>
            </a:endParaRPr>
          </a:p>
          <a:p>
            <a:pPr marL="12700" marR="14293">
              <a:lnSpc>
                <a:spcPts val="745"/>
              </a:lnSpc>
              <a:spcBef>
                <a:spcPts val="37"/>
              </a:spcBef>
            </a:pP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 </a:t>
            </a:r>
            <a:r>
              <a:rPr sz="650" spc="83" dirty="0" smtClean="0">
                <a:solidFill>
                  <a:srgbClr val="776387"/>
                </a:solidFill>
                <a:latin typeface="Times New Roman"/>
                <a:cs typeface="Times New Roman"/>
              </a:rPr>
              <a:t> </a:t>
            </a: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03</a:t>
            </a:r>
            <a:endParaRPr sz="650">
              <a:latin typeface="Arial"/>
              <a:cs typeface="Arial"/>
            </a:endParaRPr>
          </a:p>
        </p:txBody>
      </p:sp>
      <p:sp>
        <p:nvSpPr>
          <p:cNvPr id="116" name="object 8"/>
          <p:cNvSpPr txBox="1"/>
          <p:nvPr/>
        </p:nvSpPr>
        <p:spPr>
          <a:xfrm>
            <a:off x="7703143" y="4546313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7" name="object 7"/>
          <p:cNvSpPr txBox="1"/>
          <p:nvPr/>
        </p:nvSpPr>
        <p:spPr>
          <a:xfrm>
            <a:off x="7769443" y="4675913"/>
            <a:ext cx="210401" cy="115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00" spc="0" dirty="0" smtClean="0">
                <a:solidFill>
                  <a:srgbClr val="868991"/>
                </a:solidFill>
                <a:latin typeface="Courier New"/>
                <a:cs typeface="Courier New"/>
              </a:rPr>
              <a:t>90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8" name="object 6"/>
          <p:cNvSpPr txBox="1"/>
          <p:nvPr/>
        </p:nvSpPr>
        <p:spPr>
          <a:xfrm>
            <a:off x="7693998" y="4866757"/>
            <a:ext cx="278784" cy="390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66" algn="ctr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22iO</a:t>
            </a:r>
            <a:endParaRPr sz="650">
              <a:latin typeface="Times New Roman"/>
              <a:cs typeface="Times New Roman"/>
            </a:endParaRPr>
          </a:p>
          <a:p>
            <a:pPr marR="952" algn="ctr">
              <a:lnSpc>
                <a:spcPct val="95825"/>
              </a:lnSpc>
              <a:spcBef>
                <a:spcPts val="80"/>
              </a:spcBef>
            </a:pPr>
            <a:r>
              <a:rPr sz="550" dirty="0" smtClean="0">
                <a:solidFill>
                  <a:srgbClr val="392E3E"/>
                </a:solidFill>
                <a:latin typeface="Times New Roman"/>
                <a:cs typeface="Times New Roman"/>
              </a:rPr>
              <a:t>-</a:t>
            </a:r>
            <a:r>
              <a:rPr sz="550" dirty="0" smtClean="0">
                <a:solidFill>
                  <a:srgbClr val="B2D2EC"/>
                </a:solidFill>
                <a:latin typeface="Times New Roman"/>
                <a:cs typeface="Times New Roman"/>
              </a:rPr>
              <a:t>.</a:t>
            </a:r>
            <a:r>
              <a:rPr sz="550" dirty="0" smtClean="0">
                <a:solidFill>
                  <a:srgbClr val="96696C"/>
                </a:solidFill>
                <a:latin typeface="Times New Roman"/>
                <a:cs typeface="Times New Roman"/>
              </a:rPr>
              <a:t>1:</a:t>
            </a:r>
            <a:r>
              <a:rPr sz="550" dirty="0" smtClean="0">
                <a:solidFill>
                  <a:srgbClr val="868991"/>
                </a:solidFill>
                <a:latin typeface="Times New Roman"/>
                <a:cs typeface="Times New Roman"/>
              </a:rPr>
              <a:t>0</a:t>
            </a:r>
            <a:endParaRPr sz="550">
              <a:latin typeface="Times New Roman"/>
              <a:cs typeface="Times New Roman"/>
            </a:endParaRPr>
          </a:p>
          <a:p>
            <a:pPr marL="68966" algn="ctr">
              <a:lnSpc>
                <a:spcPct val="95825"/>
              </a:lnSpc>
              <a:spcBef>
                <a:spcPts val="4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.80</a:t>
            </a:r>
            <a:endParaRPr sz="650">
              <a:latin typeface="Times New Roman"/>
              <a:cs typeface="Times New Roman"/>
            </a:endParaRPr>
          </a:p>
          <a:p>
            <a:pPr marL="69919" marR="927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C7C87"/>
                </a:solidFill>
                <a:latin typeface="Times New Roman"/>
                <a:cs typeface="Times New Roman"/>
              </a:rPr>
              <a:t>"90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9" name="object 5"/>
          <p:cNvSpPr txBox="1"/>
          <p:nvPr/>
        </p:nvSpPr>
        <p:spPr>
          <a:xfrm>
            <a:off x="6159975" y="4964327"/>
            <a:ext cx="361989" cy="114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75"/>
              </a:lnSpc>
              <a:spcBef>
                <a:spcPts val="53"/>
              </a:spcBef>
            </a:pPr>
            <a:r>
              <a:rPr sz="60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r>
              <a:rPr sz="600" dirty="0" smtClean="0">
                <a:solidFill>
                  <a:srgbClr val="6C7C87"/>
                </a:solidFill>
                <a:latin typeface="Times New Roman"/>
                <a:cs typeface="Times New Roman"/>
              </a:rPr>
              <a:t>004</a:t>
            </a:r>
            <a:endParaRPr sz="600">
              <a:latin typeface="Times New Roman"/>
              <a:cs typeface="Times New Roman"/>
            </a:endParaRPr>
          </a:p>
          <a:p>
            <a:pPr marL="12700" marR="14058">
              <a:lnSpc>
                <a:spcPts val="675"/>
              </a:lnSpc>
            </a:pP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6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176"/>
              </a:spcBef>
            </a:pPr>
            <a:r>
              <a:rPr sz="45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r>
              <a:rPr sz="450" dirty="0" smtClean="0">
                <a:solidFill>
                  <a:srgbClr val="6C7C87"/>
                </a:solidFill>
                <a:latin typeface="Times New Roman"/>
                <a:cs typeface="Times New Roman"/>
              </a:rPr>
              <a:t>[]!(Ja4.</a:t>
            </a:r>
            <a:endParaRPr sz="4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135"/>
              </a:spcBef>
            </a:pPr>
            <a:r>
              <a:rPr sz="650" dirty="0" smtClean="0">
                <a:solidFill>
                  <a:srgbClr val="776387"/>
                </a:solidFill>
                <a:latin typeface="Arial"/>
                <a:cs typeface="Arial"/>
              </a:rPr>
              <a:t>P</a:t>
            </a:r>
            <a:r>
              <a:rPr sz="650" dirty="0" smtClean="0">
                <a:solidFill>
                  <a:srgbClr val="E4C79C"/>
                </a:solidFill>
                <a:latin typeface="Arial"/>
                <a:cs typeface="Arial"/>
              </a:rPr>
              <a:t>.</a:t>
            </a:r>
            <a:r>
              <a:rPr sz="650" dirty="0" smtClean="0">
                <a:solidFill>
                  <a:srgbClr val="4899CC"/>
                </a:solidFill>
                <a:latin typeface="Arial"/>
                <a:cs typeface="Arial"/>
              </a:rPr>
              <a:t>:</a:t>
            </a:r>
            <a:endParaRPr sz="650">
              <a:latin typeface="Arial"/>
              <a:cs typeface="Arial"/>
            </a:endParaRPr>
          </a:p>
          <a:p>
            <a:pPr marL="12700" marR="14058">
              <a:lnSpc>
                <a:spcPts val="620"/>
              </a:lnSpc>
              <a:spcBef>
                <a:spcPts val="31"/>
              </a:spcBef>
            </a:pPr>
            <a:r>
              <a:rPr sz="6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endParaRPr sz="600">
              <a:latin typeface="Times New Roman"/>
              <a:cs typeface="Times New Roman"/>
            </a:endParaRPr>
          </a:p>
          <a:p>
            <a:pPr marL="12700" marR="245889" algn="just">
              <a:lnSpc>
                <a:spcPts val="747"/>
              </a:lnSpc>
              <a:spcBef>
                <a:spcPts val="49"/>
              </a:spcBef>
            </a:pPr>
            <a:r>
              <a:rPr sz="600" spc="0" dirty="0" smtClean="0">
                <a:solidFill>
                  <a:srgbClr val="776387"/>
                </a:solidFill>
                <a:latin typeface="Arial"/>
                <a:cs typeface="Arial"/>
              </a:rPr>
              <a:t>p </a:t>
            </a:r>
            <a:r>
              <a:rPr sz="6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 </a:t>
            </a: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6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213"/>
              </a:spcBef>
            </a:pPr>
            <a:r>
              <a:rPr sz="4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450" dirty="0" smtClean="0">
                <a:solidFill>
                  <a:srgbClr val="6C7C87"/>
                </a:solidFill>
                <a:latin typeface="Arial"/>
                <a:cs typeface="Arial"/>
              </a:rPr>
              <a:t>()i(W.</a:t>
            </a:r>
            <a:endParaRPr sz="450">
              <a:latin typeface="Arial"/>
              <a:cs typeface="Arial"/>
            </a:endParaRPr>
          </a:p>
          <a:p>
            <a:pPr marL="12700" marR="166872">
              <a:lnSpc>
                <a:spcPct val="94387"/>
              </a:lnSpc>
              <a:spcBef>
                <a:spcPts val="150"/>
              </a:spcBef>
            </a:pPr>
            <a:r>
              <a:rPr sz="650" dirty="0" smtClean="0">
                <a:solidFill>
                  <a:srgbClr val="776387"/>
                </a:solidFill>
                <a:latin typeface="Arial"/>
                <a:cs typeface="Arial"/>
              </a:rPr>
              <a:t>P</a:t>
            </a:r>
            <a:r>
              <a:rPr sz="650" dirty="0" smtClean="0">
                <a:solidFill>
                  <a:srgbClr val="E4C79C"/>
                </a:solidFill>
                <a:latin typeface="Arial"/>
                <a:cs typeface="Arial"/>
              </a:rPr>
              <a:t>.</a:t>
            </a:r>
            <a:r>
              <a:rPr sz="650" dirty="0" smtClean="0">
                <a:solidFill>
                  <a:srgbClr val="4899CC"/>
                </a:solidFill>
                <a:latin typeface="Arial"/>
                <a:cs typeface="Arial"/>
              </a:rPr>
              <a:t>: </a:t>
            </a:r>
            <a:r>
              <a:rPr sz="5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550" dirty="0" smtClean="0">
                <a:solidFill>
                  <a:srgbClr val="B2D2EC"/>
                </a:solidFill>
                <a:latin typeface="Arial"/>
                <a:cs typeface="Arial"/>
              </a:rPr>
              <a:t>: </a:t>
            </a:r>
            <a:r>
              <a:rPr sz="70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2" y="1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" y="1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Table “OLAP_EXAMPLE_CLASS”</a:t>
            </a:r>
            <a:endParaRPr lang="en-US" dirty="0"/>
          </a:p>
        </p:txBody>
      </p:sp>
      <p:sp>
        <p:nvSpPr>
          <p:cNvPr id="48" name="object 26"/>
          <p:cNvSpPr/>
          <p:nvPr/>
        </p:nvSpPr>
        <p:spPr>
          <a:xfrm>
            <a:off x="6195536" y="3760470"/>
            <a:ext cx="2347903" cy="1970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27"/>
          <p:cNvSpPr/>
          <p:nvPr/>
        </p:nvSpPr>
        <p:spPr>
          <a:xfrm>
            <a:off x="6195536" y="2464308"/>
            <a:ext cx="2347903" cy="676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28"/>
          <p:cNvSpPr/>
          <p:nvPr/>
        </p:nvSpPr>
        <p:spPr>
          <a:xfrm>
            <a:off x="5340506" y="1600201"/>
            <a:ext cx="3200646" cy="459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29"/>
          <p:cNvSpPr/>
          <p:nvPr/>
        </p:nvSpPr>
        <p:spPr>
          <a:xfrm>
            <a:off x="3950511" y="1449325"/>
            <a:ext cx="82302" cy="93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30"/>
          <p:cNvSpPr/>
          <p:nvPr/>
        </p:nvSpPr>
        <p:spPr>
          <a:xfrm>
            <a:off x="2926307" y="1444753"/>
            <a:ext cx="804733" cy="118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31"/>
          <p:cNvSpPr/>
          <p:nvPr/>
        </p:nvSpPr>
        <p:spPr>
          <a:xfrm>
            <a:off x="420657" y="1444753"/>
            <a:ext cx="2277031" cy="1188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20"/>
          <p:cNvSpPr txBox="1"/>
          <p:nvPr/>
        </p:nvSpPr>
        <p:spPr>
          <a:xfrm>
            <a:off x="3942385" y="1386311"/>
            <a:ext cx="123733" cy="1930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sz="1300" spc="0" dirty="0" smtClean="0">
                <a:solidFill>
                  <a:srgbClr val="B26374"/>
                </a:solidFill>
                <a:latin typeface="Times New Roman"/>
                <a:cs typeface="Times New Roman"/>
              </a:rPr>
              <a:t>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5" name="object 19"/>
          <p:cNvSpPr txBox="1"/>
          <p:nvPr/>
        </p:nvSpPr>
        <p:spPr>
          <a:xfrm>
            <a:off x="6187408" y="2445479"/>
            <a:ext cx="115894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6" name="object 18"/>
          <p:cNvSpPr txBox="1"/>
          <p:nvPr/>
        </p:nvSpPr>
        <p:spPr>
          <a:xfrm>
            <a:off x="6324579" y="2447915"/>
            <a:ext cx="113051" cy="285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  <a:p>
            <a:pPr marL="12700" marR="378">
              <a:lnSpc>
                <a:spcPct val="95825"/>
              </a:lnSpc>
              <a:spcBef>
                <a:spcPts val="190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8</a:t>
            </a:r>
            <a:endParaRPr sz="850">
              <a:latin typeface="Arial"/>
              <a:cs typeface="Arial"/>
            </a:endParaRPr>
          </a:p>
        </p:txBody>
      </p:sp>
      <p:sp>
        <p:nvSpPr>
          <p:cNvPr id="57" name="object 17"/>
          <p:cNvSpPr txBox="1"/>
          <p:nvPr/>
        </p:nvSpPr>
        <p:spPr>
          <a:xfrm>
            <a:off x="8382137" y="2447459"/>
            <a:ext cx="179071" cy="72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601" algn="ctr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95</a:t>
            </a:r>
            <a:endParaRPr sz="800">
              <a:latin typeface="Arial"/>
              <a:cs typeface="Arial"/>
            </a:endParaRPr>
          </a:p>
          <a:p>
            <a:pPr marR="10749" algn="ctr">
              <a:lnSpc>
                <a:spcPct val="95825"/>
              </a:lnSpc>
              <a:spcBef>
                <a:spcPts val="285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'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92</a:t>
            </a:r>
            <a:endParaRPr sz="800">
              <a:latin typeface="Arial"/>
              <a:cs typeface="Arial"/>
            </a:endParaRPr>
          </a:p>
          <a:p>
            <a:pPr marL="62679" marR="1447" algn="ctr">
              <a:lnSpc>
                <a:spcPct val="95825"/>
              </a:lnSpc>
              <a:spcBef>
                <a:spcPts val="40"/>
              </a:spcBef>
            </a:pPr>
            <a:r>
              <a:rPr sz="850" dirty="0" smtClean="0">
                <a:solidFill>
                  <a:srgbClr val="C8A373"/>
                </a:solidFill>
                <a:latin typeface="Arial"/>
                <a:cs typeface="Arial"/>
              </a:rPr>
              <a:t>.</a:t>
            </a:r>
            <a:r>
              <a:rPr sz="850" dirty="0" smtClean="0">
                <a:solidFill>
                  <a:srgbClr val="747779"/>
                </a:solidFill>
                <a:latin typeface="Arial"/>
                <a:cs typeface="Arial"/>
              </a:rPr>
              <a:t>9</a:t>
            </a:r>
            <a:r>
              <a:rPr sz="850" dirty="0" smtClean="0">
                <a:solidFill>
                  <a:srgbClr val="A4CEEB"/>
                </a:solidFill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  <a:p>
            <a:pPr marR="10864" algn="ctr">
              <a:lnSpc>
                <a:spcPct val="95825"/>
              </a:lnSpc>
              <a:spcBef>
                <a:spcPts val="310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'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93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1000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S3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8" name="object 16"/>
          <p:cNvSpPr txBox="1"/>
          <p:nvPr/>
        </p:nvSpPr>
        <p:spPr>
          <a:xfrm>
            <a:off x="7154462" y="2596506"/>
            <a:ext cx="115463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6E5B71"/>
                </a:solidFill>
                <a:latin typeface="Arial"/>
                <a:cs typeface="Arial"/>
              </a:rPr>
              <a:t>IP</a:t>
            </a:r>
            <a:endParaRPr sz="850">
              <a:latin typeface="Arial"/>
              <a:cs typeface="Arial"/>
            </a:endParaRPr>
          </a:p>
        </p:txBody>
      </p:sp>
      <p:sp>
        <p:nvSpPr>
          <p:cNvPr id="59" name="object 15"/>
          <p:cNvSpPr txBox="1"/>
          <p:nvPr/>
        </p:nvSpPr>
        <p:spPr>
          <a:xfrm>
            <a:off x="6187408" y="2733515"/>
            <a:ext cx="117797" cy="4383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 marR="1904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  <a:p>
            <a:pPr marL="12700" marR="2285">
              <a:lnSpc>
                <a:spcPct val="95825"/>
              </a:lnSpc>
              <a:spcBef>
                <a:spcPts val="108"/>
              </a:spcBef>
            </a:pPr>
            <a:r>
              <a:rPr sz="85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3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1000" b="1" i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0" name="object 14"/>
          <p:cNvSpPr txBox="1"/>
          <p:nvPr/>
        </p:nvSpPr>
        <p:spPr>
          <a:xfrm>
            <a:off x="6324580" y="2840986"/>
            <a:ext cx="138527" cy="3392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sz="1875" spc="0" baseline="-4638" dirty="0" smtClean="0">
                <a:solidFill>
                  <a:srgbClr val="747779"/>
                </a:solidFill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  <a:p>
            <a:pPr marL="12700" marR="3235">
              <a:lnSpc>
                <a:spcPts val="1325"/>
              </a:lnSpc>
              <a:spcBef>
                <a:spcPts val="2"/>
              </a:spcBef>
            </a:pPr>
            <a:r>
              <a:rPr sz="2100" b="1" spc="0" baseline="207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1" name="object 13"/>
          <p:cNvSpPr txBox="1"/>
          <p:nvPr/>
        </p:nvSpPr>
        <p:spPr>
          <a:xfrm>
            <a:off x="6198839" y="3741641"/>
            <a:ext cx="104462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2" name="object 12"/>
          <p:cNvSpPr txBox="1"/>
          <p:nvPr/>
        </p:nvSpPr>
        <p:spPr>
          <a:xfrm>
            <a:off x="6324580" y="3744077"/>
            <a:ext cx="113140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sp>
        <p:nvSpPr>
          <p:cNvPr id="63" name="object 11"/>
          <p:cNvSpPr txBox="1"/>
          <p:nvPr/>
        </p:nvSpPr>
        <p:spPr>
          <a:xfrm>
            <a:off x="7154460" y="3873924"/>
            <a:ext cx="136821" cy="313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574">
              <a:lnSpc>
                <a:spcPts val="960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6E5B71"/>
                </a:solidFill>
                <a:latin typeface="Arial"/>
                <a:cs typeface="Arial"/>
              </a:rPr>
              <a:t>p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1435"/>
              </a:lnSpc>
              <a:spcBef>
                <a:spcPts val="23"/>
              </a:spcBef>
            </a:pPr>
            <a:r>
              <a:rPr sz="1400" b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object 10"/>
          <p:cNvSpPr txBox="1"/>
          <p:nvPr/>
        </p:nvSpPr>
        <p:spPr>
          <a:xfrm>
            <a:off x="7154462" y="4422898"/>
            <a:ext cx="134723" cy="62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0"/>
              </a:lnSpc>
              <a:spcBef>
                <a:spcPts val="71"/>
              </a:spcBef>
            </a:pPr>
            <a:r>
              <a:rPr sz="13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c</a:t>
            </a:r>
            <a:endParaRPr sz="1300">
              <a:latin typeface="Times New Roman"/>
              <a:cs typeface="Times New Roman"/>
            </a:endParaRPr>
          </a:p>
          <a:p>
            <a:pPr marL="21844" marR="10958">
              <a:lnSpc>
                <a:spcPct val="95825"/>
              </a:lnSpc>
              <a:spcBef>
                <a:spcPts val="877"/>
              </a:spcBef>
            </a:pPr>
            <a:r>
              <a:rPr sz="900" b="1" spc="0" dirty="0" smtClean="0">
                <a:solidFill>
                  <a:srgbClr val="6E5B71"/>
                </a:solidFill>
                <a:latin typeface="Times New Roman"/>
                <a:cs typeface="Times New Roman"/>
              </a:rPr>
              <a:t>p</a:t>
            </a:r>
            <a:endParaRPr sz="900">
              <a:latin typeface="Times New Roman"/>
              <a:cs typeface="Times New Roman"/>
            </a:endParaRPr>
          </a:p>
          <a:p>
            <a:pPr marL="12700" marR="2615">
              <a:lnSpc>
                <a:spcPct val="95825"/>
              </a:lnSpc>
              <a:spcBef>
                <a:spcPts val="95"/>
              </a:spcBef>
            </a:pPr>
            <a:r>
              <a:rPr sz="1150" b="1" spc="0" dirty="0" smtClean="0">
                <a:solidFill>
                  <a:srgbClr val="828686"/>
                </a:solidFill>
                <a:latin typeface="Arial"/>
                <a:cs typeface="Arial"/>
              </a:rPr>
              <a:t>c</a:t>
            </a:r>
            <a:endParaRPr sz="1150">
              <a:latin typeface="Arial"/>
              <a:cs typeface="Arial"/>
            </a:endParaRPr>
          </a:p>
        </p:txBody>
      </p:sp>
      <p:sp>
        <p:nvSpPr>
          <p:cNvPr id="65" name="object 9"/>
          <p:cNvSpPr txBox="1"/>
          <p:nvPr/>
        </p:nvSpPr>
        <p:spPr>
          <a:xfrm>
            <a:off x="8382138" y="4468861"/>
            <a:ext cx="186965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900" b="1" dirty="0" smtClean="0">
                <a:solidFill>
                  <a:srgbClr val="828686"/>
                </a:solidFill>
                <a:latin typeface="Courier New"/>
                <a:cs typeface="Courier New"/>
              </a:rPr>
              <a:t>6</a:t>
            </a:r>
            <a:r>
              <a:rPr sz="900" b="1" dirty="0" smtClean="0">
                <a:solidFill>
                  <a:srgbClr val="747779"/>
                </a:solidFill>
                <a:latin typeface="Courier New"/>
                <a:cs typeface="Courier New"/>
              </a:rPr>
              <a:t>9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66" name="object 8"/>
          <p:cNvSpPr txBox="1"/>
          <p:nvPr/>
        </p:nvSpPr>
        <p:spPr>
          <a:xfrm>
            <a:off x="8382138" y="4747723"/>
            <a:ext cx="120847" cy="1435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7" name="object 7"/>
          <p:cNvSpPr txBox="1"/>
          <p:nvPr/>
        </p:nvSpPr>
        <p:spPr>
          <a:xfrm>
            <a:off x="7154461" y="5276250"/>
            <a:ext cx="137582" cy="208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0"/>
              </a:lnSpc>
              <a:spcBef>
                <a:spcPts val="78"/>
              </a:spcBef>
            </a:pPr>
            <a:r>
              <a:rPr sz="1450" b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8" name="object 6"/>
          <p:cNvSpPr txBox="1"/>
          <p:nvPr/>
        </p:nvSpPr>
        <p:spPr>
          <a:xfrm>
            <a:off x="6187408" y="5472143"/>
            <a:ext cx="116294" cy="2871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 marR="401">
              <a:lnSpc>
                <a:spcPts val="1025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9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58"/>
              </a:spcBef>
            </a:pPr>
            <a:r>
              <a:rPr sz="900" b="1" spc="0" dirty="0" smtClean="0">
                <a:solidFill>
                  <a:srgbClr val="828686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object 5"/>
          <p:cNvSpPr txBox="1"/>
          <p:nvPr/>
        </p:nvSpPr>
        <p:spPr>
          <a:xfrm>
            <a:off x="6324579" y="5474580"/>
            <a:ext cx="51957" cy="2834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7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A673A3"/>
                </a:solidFill>
                <a:latin typeface="Arial"/>
                <a:cs typeface="Arial"/>
              </a:rPr>
              <a:t>I 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977"/>
              </a:lnSpc>
              <a:spcBef>
                <a:spcPts val="174"/>
              </a:spcBef>
            </a:pPr>
            <a:r>
              <a:rPr sz="850" spc="0" dirty="0" smtClean="0">
                <a:solidFill>
                  <a:srgbClr val="A673A3"/>
                </a:solidFill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of RANK &amp; PARTITION BY </a:t>
            </a:r>
            <a:endParaRPr lang="en-US" dirty="0"/>
          </a:p>
        </p:txBody>
      </p:sp>
      <p:sp>
        <p:nvSpPr>
          <p:cNvPr id="66" name="object 28"/>
          <p:cNvSpPr/>
          <p:nvPr/>
        </p:nvSpPr>
        <p:spPr>
          <a:xfrm>
            <a:off x="7580959" y="5102353"/>
            <a:ext cx="265196" cy="98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29"/>
          <p:cNvSpPr/>
          <p:nvPr/>
        </p:nvSpPr>
        <p:spPr>
          <a:xfrm>
            <a:off x="7583246" y="4805173"/>
            <a:ext cx="262911" cy="960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30"/>
          <p:cNvSpPr/>
          <p:nvPr/>
        </p:nvSpPr>
        <p:spPr>
          <a:xfrm>
            <a:off x="7583246" y="2432305"/>
            <a:ext cx="272054" cy="93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31"/>
          <p:cNvSpPr/>
          <p:nvPr/>
        </p:nvSpPr>
        <p:spPr>
          <a:xfrm>
            <a:off x="8902368" y="2878075"/>
            <a:ext cx="125739" cy="249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32"/>
          <p:cNvSpPr/>
          <p:nvPr/>
        </p:nvSpPr>
        <p:spPr>
          <a:xfrm>
            <a:off x="8902369" y="5996178"/>
            <a:ext cx="48009" cy="96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33"/>
          <p:cNvSpPr/>
          <p:nvPr/>
        </p:nvSpPr>
        <p:spPr>
          <a:xfrm>
            <a:off x="8952664" y="4956049"/>
            <a:ext cx="82302" cy="11338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34"/>
          <p:cNvSpPr/>
          <p:nvPr/>
        </p:nvSpPr>
        <p:spPr>
          <a:xfrm>
            <a:off x="8952664" y="4357117"/>
            <a:ext cx="75443" cy="2491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35"/>
          <p:cNvSpPr/>
          <p:nvPr/>
        </p:nvSpPr>
        <p:spPr>
          <a:xfrm>
            <a:off x="8952664" y="3611880"/>
            <a:ext cx="82302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36"/>
          <p:cNvSpPr/>
          <p:nvPr/>
        </p:nvSpPr>
        <p:spPr>
          <a:xfrm>
            <a:off x="8952664" y="3319273"/>
            <a:ext cx="75443" cy="1028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37"/>
          <p:cNvSpPr/>
          <p:nvPr/>
        </p:nvSpPr>
        <p:spPr>
          <a:xfrm>
            <a:off x="8477140" y="1325881"/>
            <a:ext cx="576117" cy="603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38"/>
          <p:cNvSpPr/>
          <p:nvPr/>
        </p:nvSpPr>
        <p:spPr>
          <a:xfrm>
            <a:off x="7580961" y="2587753"/>
            <a:ext cx="283485" cy="21671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39"/>
          <p:cNvSpPr/>
          <p:nvPr/>
        </p:nvSpPr>
        <p:spPr>
          <a:xfrm>
            <a:off x="8367404" y="4773169"/>
            <a:ext cx="448090" cy="365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40"/>
          <p:cNvSpPr/>
          <p:nvPr/>
        </p:nvSpPr>
        <p:spPr>
          <a:xfrm>
            <a:off x="7992471" y="3447289"/>
            <a:ext cx="832168" cy="27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41"/>
          <p:cNvSpPr/>
          <p:nvPr/>
        </p:nvSpPr>
        <p:spPr>
          <a:xfrm>
            <a:off x="5322218" y="1353312"/>
            <a:ext cx="3705891" cy="47457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42"/>
          <p:cNvSpPr/>
          <p:nvPr/>
        </p:nvSpPr>
        <p:spPr>
          <a:xfrm>
            <a:off x="1088221" y="2359153"/>
            <a:ext cx="667563" cy="1097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43"/>
          <p:cNvSpPr/>
          <p:nvPr/>
        </p:nvSpPr>
        <p:spPr>
          <a:xfrm>
            <a:off x="521250" y="2395729"/>
            <a:ext cx="566970" cy="731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44"/>
          <p:cNvSpPr/>
          <p:nvPr/>
        </p:nvSpPr>
        <p:spPr>
          <a:xfrm>
            <a:off x="512104" y="1627633"/>
            <a:ext cx="3026895" cy="8321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19"/>
          <p:cNvSpPr txBox="1"/>
          <p:nvPr/>
        </p:nvSpPr>
        <p:spPr>
          <a:xfrm>
            <a:off x="1041226" y="1641160"/>
            <a:ext cx="2305481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200" b="1" dirty="0" smtClean="0">
                <a:solidFill>
                  <a:srgbClr val="44414C"/>
                </a:solidFill>
                <a:latin typeface="Arial"/>
                <a:cs typeface="Arial"/>
              </a:rPr>
              <a:t>to  </a:t>
            </a:r>
            <a:r>
              <a:rPr sz="1200" b="1" spc="79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1450" b="1" spc="0" dirty="0" smtClean="0">
                <a:solidFill>
                  <a:srgbClr val="44414C"/>
                </a:solidFill>
                <a:latin typeface="Arial"/>
                <a:cs typeface="Arial"/>
              </a:rPr>
              <a:t>f</a:t>
            </a:r>
            <a:r>
              <a:rPr sz="1450" b="1" spc="0" dirty="0" smtClean="0">
                <a:solidFill>
                  <a:srgbClr val="99CBF1"/>
                </a:solidFill>
                <a:latin typeface="Arial"/>
                <a:cs typeface="Arial"/>
              </a:rPr>
              <a:t>'</a:t>
            </a:r>
            <a:r>
              <a:rPr sz="1450" b="1" spc="0" dirty="0" smtClean="0">
                <a:solidFill>
                  <a:srgbClr val="2B2835"/>
                </a:solidFill>
                <a:latin typeface="Arial"/>
                <a:cs typeface="Arial"/>
              </a:rPr>
              <a:t>i</a:t>
            </a:r>
            <a:r>
              <a:rPr sz="1450" b="1" spc="-4" dirty="0" smtClean="0">
                <a:solidFill>
                  <a:srgbClr val="2B2835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nd </a:t>
            </a:r>
            <a:r>
              <a:rPr sz="1600" b="1" spc="192" dirty="0" smtClean="0">
                <a:solidFill>
                  <a:srgbClr val="44414C"/>
                </a:solidFill>
                <a:latin typeface="Times New Roman"/>
                <a:cs typeface="Times New Roman"/>
              </a:rPr>
              <a:t> </a:t>
            </a:r>
            <a:r>
              <a:rPr sz="1250" b="1" spc="0" dirty="0" smtClean="0">
                <a:solidFill>
                  <a:srgbClr val="2B2835"/>
                </a:solidFill>
                <a:latin typeface="Arial"/>
                <a:cs typeface="Arial"/>
              </a:rPr>
              <a:t>t.</a:t>
            </a:r>
            <a:r>
              <a:rPr sz="1250" b="1" spc="0" dirty="0" smtClean="0">
                <a:solidFill>
                  <a:srgbClr val="44414C"/>
                </a:solidFill>
                <a:latin typeface="Arial"/>
                <a:cs typeface="Arial"/>
              </a:rPr>
              <a:t>nfi   </a:t>
            </a:r>
            <a:r>
              <a:rPr sz="1250" b="1" spc="97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44414C"/>
                </a:solidFill>
                <a:latin typeface="Arial"/>
                <a:cs typeface="Arial"/>
              </a:rPr>
              <a:t>RA</a:t>
            </a:r>
            <a:r>
              <a:rPr sz="1200" b="1" spc="0" dirty="0" smtClean="0">
                <a:solidFill>
                  <a:srgbClr val="CBBCC1"/>
                </a:solidFill>
                <a:latin typeface="Arial"/>
                <a:cs typeface="Arial"/>
              </a:rPr>
              <a:t>-</a:t>
            </a:r>
            <a:r>
              <a:rPr sz="1200" b="1" spc="0" dirty="0" smtClean="0">
                <a:solidFill>
                  <a:srgbClr val="99CBF1"/>
                </a:solidFill>
                <a:latin typeface="Arial"/>
                <a:cs typeface="Arial"/>
              </a:rPr>
              <a:t>·</a:t>
            </a:r>
            <a:r>
              <a:rPr sz="1200" b="1" spc="134" dirty="0" smtClean="0">
                <a:solidFill>
                  <a:srgbClr val="99CBF1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5E5B5F"/>
                </a:solidFill>
                <a:latin typeface="Arial"/>
                <a:cs typeface="Arial"/>
              </a:rPr>
              <a:t>K </a:t>
            </a:r>
            <a:r>
              <a:rPr sz="1200" b="1" spc="301" dirty="0" smtClean="0">
                <a:solidFill>
                  <a:srgbClr val="5E5B5F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0</a:t>
            </a:r>
            <a:r>
              <a:rPr sz="1100" spc="0" dirty="0" smtClean="0">
                <a:solidFill>
                  <a:srgbClr val="94BAD6"/>
                </a:solidFill>
                <a:latin typeface="Times New Roman"/>
                <a:cs typeface="Times New Roman"/>
              </a:rPr>
              <a:t>1</a:t>
            </a:r>
            <a:r>
              <a:rPr sz="1100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-f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4" name="object 18"/>
          <p:cNvSpPr txBox="1"/>
          <p:nvPr/>
        </p:nvSpPr>
        <p:spPr>
          <a:xfrm>
            <a:off x="581706" y="1677061"/>
            <a:ext cx="264083" cy="182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sz="1200" b="1" dirty="0" smtClean="0">
                <a:solidFill>
                  <a:srgbClr val="44414C"/>
                </a:solidFill>
                <a:latin typeface="Arial"/>
                <a:cs typeface="Arial"/>
              </a:rPr>
              <a:t>Ho</a:t>
            </a:r>
            <a:endParaRPr sz="1200">
              <a:latin typeface="Arial"/>
              <a:cs typeface="Arial"/>
            </a:endParaRPr>
          </a:p>
        </p:txBody>
      </p:sp>
      <p:sp>
        <p:nvSpPr>
          <p:cNvPr id="85" name="object 17"/>
          <p:cNvSpPr txBox="1"/>
          <p:nvPr/>
        </p:nvSpPr>
        <p:spPr>
          <a:xfrm>
            <a:off x="581705" y="1834251"/>
            <a:ext cx="2276257" cy="231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5"/>
              </a:lnSpc>
              <a:spcBef>
                <a:spcPts val="88"/>
              </a:spcBef>
            </a:pP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each</a:t>
            </a:r>
            <a:r>
              <a:rPr sz="2250" b="1" spc="195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s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ud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 </a:t>
            </a:r>
            <a:r>
              <a:rPr sz="2250" spc="64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 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   </a:t>
            </a:r>
            <a:r>
              <a:rPr sz="2250" spc="54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on</a:t>
            </a:r>
            <a:r>
              <a:rPr sz="2250" b="1" spc="71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eac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6" name="object 16"/>
          <p:cNvSpPr txBox="1"/>
          <p:nvPr/>
        </p:nvSpPr>
        <p:spPr>
          <a:xfrm>
            <a:off x="8944537" y="1964345"/>
            <a:ext cx="110939" cy="448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  <a:p>
            <a:pPr marL="12700" marR="1333">
              <a:lnSpc>
                <a:spcPct val="95825"/>
              </a:lnSpc>
              <a:spcBef>
                <a:spcPts val="18"/>
              </a:spcBef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  <a:p>
            <a:pPr marL="21844" marR="1127">
              <a:lnSpc>
                <a:spcPct val="95825"/>
              </a:lnSpc>
              <a:spcBef>
                <a:spcPts val="120"/>
              </a:spcBef>
            </a:pPr>
            <a:r>
              <a:rPr sz="950" b="1" spc="0" dirty="0" smtClean="0">
                <a:solidFill>
                  <a:srgbClr val="7F8285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</p:txBody>
      </p:sp>
      <p:sp>
        <p:nvSpPr>
          <p:cNvPr id="87" name="object 15"/>
          <p:cNvSpPr txBox="1"/>
          <p:nvPr/>
        </p:nvSpPr>
        <p:spPr>
          <a:xfrm>
            <a:off x="581705" y="1987960"/>
            <a:ext cx="2629403" cy="4154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44414C"/>
                </a:solidFill>
                <a:latin typeface="Courier New"/>
                <a:cs typeface="Courier New"/>
              </a:rPr>
              <a:t>sub</a:t>
            </a:r>
            <a:r>
              <a:rPr sz="1650" b="1" dirty="0" smtClean="0">
                <a:solidFill>
                  <a:srgbClr val="ABACB1"/>
                </a:solidFill>
                <a:latin typeface="Courier New"/>
                <a:cs typeface="Courier New"/>
              </a:rPr>
              <a:t>-</a:t>
            </a:r>
            <a:r>
              <a:rPr sz="1650" b="1" dirty="0" smtClean="0">
                <a:solidFill>
                  <a:srgbClr val="44414C"/>
                </a:solidFill>
                <a:latin typeface="Courier New"/>
                <a:cs typeface="Courier New"/>
              </a:rPr>
              <a:t>ect</a:t>
            </a:r>
            <a:r>
              <a:rPr sz="1650" b="1" spc="339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650" spc="0" dirty="0" smtClean="0">
                <a:solidFill>
                  <a:srgbClr val="44414C"/>
                </a:solidFill>
                <a:latin typeface="Segoe UI"/>
                <a:cs typeface="Segoe UI"/>
              </a:rPr>
              <a:t>�</a:t>
            </a:r>
            <a:r>
              <a:rPr sz="165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ased</a:t>
            </a:r>
            <a:r>
              <a:rPr sz="1650" b="1" spc="89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65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on</a:t>
            </a:r>
            <a:r>
              <a:rPr sz="1650" b="1" spc="168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70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the,</a:t>
            </a:r>
            <a:r>
              <a:rPr sz="1700" b="1" spc="0" dirty="0" smtClean="0">
                <a:solidFill>
                  <a:srgbClr val="746A78"/>
                </a:solidFill>
                <a:latin typeface="Courier New"/>
                <a:cs typeface="Courier New"/>
              </a:rPr>
              <a:t>•</a:t>
            </a:r>
            <a:endParaRPr sz="1700" dirty="0">
              <a:latin typeface="Courier New"/>
              <a:cs typeface="Courier New"/>
            </a:endParaRPr>
          </a:p>
          <a:p>
            <a:pPr marL="12700" marR="34341">
              <a:lnSpc>
                <a:spcPts val="1390"/>
              </a:lnSpc>
            </a:pPr>
            <a:r>
              <a:rPr sz="2100" baseline="2070" dirty="0" smtClean="0">
                <a:solidFill>
                  <a:srgbClr val="44414C"/>
                </a:solidFill>
                <a:latin typeface="Arial"/>
                <a:cs typeface="Arial"/>
              </a:rPr>
              <a:t>obt</a:t>
            </a:r>
            <a:r>
              <a:rPr sz="2100" baseline="2070" dirty="0" smtClean="0">
                <a:solidFill>
                  <a:srgbClr val="99CBF1"/>
                </a:solidFill>
                <a:latin typeface="Arial"/>
                <a:cs typeface="Arial"/>
              </a:rPr>
              <a:t>.</a:t>
            </a:r>
            <a:r>
              <a:rPr sz="2100" baseline="2070" dirty="0" smtClean="0">
                <a:solidFill>
                  <a:srgbClr val="44414C"/>
                </a:solidFill>
                <a:latin typeface="Arial"/>
                <a:cs typeface="Arial"/>
              </a:rPr>
              <a:t>a</a:t>
            </a:r>
            <a:r>
              <a:rPr sz="2100" baseline="2070" dirty="0" smtClean="0">
                <a:solidFill>
                  <a:srgbClr val="5E5B5F"/>
                </a:solidFill>
                <a:latin typeface="Arial"/>
                <a:cs typeface="Arial"/>
              </a:rPr>
              <a:t>'i  </a:t>
            </a:r>
            <a:r>
              <a:rPr sz="2100" spc="150" baseline="2070" dirty="0" smtClean="0">
                <a:solidFill>
                  <a:srgbClr val="5E5B5F"/>
                </a:solidFill>
                <a:latin typeface="Arial"/>
                <a:cs typeface="Arial"/>
              </a:rPr>
              <a:t> </a:t>
            </a:r>
            <a:r>
              <a:rPr sz="2250" b="1" spc="0" baseline="1932" dirty="0" smtClean="0">
                <a:solidFill>
                  <a:srgbClr val="44414C"/>
                </a:solidFill>
                <a:latin typeface="Arial"/>
                <a:cs typeface="Arial"/>
              </a:rPr>
              <a:t>ed  </a:t>
            </a:r>
            <a:r>
              <a:rPr sz="2250" b="1" spc="33" baseline="1932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2175" spc="0" baseline="1999" dirty="0" smtClean="0">
                <a:solidFill>
                  <a:srgbClr val="44414C"/>
                </a:solidFill>
                <a:latin typeface="Arial"/>
                <a:cs typeface="Arial"/>
              </a:rPr>
              <a:t>nar-k</a:t>
            </a:r>
            <a:r>
              <a:rPr sz="2175" spc="34" baseline="1999" dirty="0" smtClean="0">
                <a:solidFill>
                  <a:srgbClr val="44414C"/>
                </a:solidFill>
                <a:latin typeface="Arial"/>
                <a:cs typeface="Arial"/>
              </a:rPr>
              <a:t>s</a:t>
            </a:r>
            <a:r>
              <a:rPr sz="2175" spc="0" baseline="1999" dirty="0" smtClean="0">
                <a:solidFill>
                  <a:srgbClr val="99CBF1"/>
                </a:solidFill>
                <a:latin typeface="Arial"/>
                <a:cs typeface="Arial"/>
              </a:rPr>
              <a:t>.</a:t>
            </a:r>
            <a:r>
              <a:rPr sz="2175" spc="34" baseline="1999" dirty="0" smtClean="0">
                <a:solidFill>
                  <a:srgbClr val="44414C"/>
                </a:solidFill>
                <a:latin typeface="Arial"/>
                <a:cs typeface="Arial"/>
              </a:rPr>
              <a:t>.</a:t>
            </a:r>
            <a:r>
              <a:rPr sz="2175" spc="0" baseline="1999" dirty="0" smtClean="0">
                <a:solidFill>
                  <a:srgbClr val="99CBF1"/>
                </a:solidFill>
                <a:latin typeface="Arial"/>
                <a:cs typeface="Arial"/>
              </a:rPr>
              <a:t>,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88" name="object 14"/>
          <p:cNvSpPr txBox="1"/>
          <p:nvPr/>
        </p:nvSpPr>
        <p:spPr>
          <a:xfrm>
            <a:off x="7575117" y="2260503"/>
            <a:ext cx="307759" cy="154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79</a:t>
            </a:r>
            <a:r>
              <a:rPr sz="1000" spc="209" dirty="0" smtClean="0">
                <a:solidFill>
                  <a:srgbClr val="7F8285"/>
                </a:solidFill>
                <a:latin typeface="Times New Roman"/>
                <a:cs typeface="Times New Roman"/>
              </a:rPr>
              <a:t> </a:t>
            </a:r>
            <a:r>
              <a:rPr sz="950" b="1" spc="0" dirty="0" smtClean="0">
                <a:solidFill>
                  <a:srgbClr val="7F8285"/>
                </a:solidFill>
                <a:latin typeface="Arial"/>
                <a:cs typeface="Arial"/>
              </a:rPr>
              <a:t>C</a:t>
            </a:r>
            <a:endParaRPr sz="950">
              <a:latin typeface="Arial"/>
              <a:cs typeface="Arial"/>
            </a:endParaRPr>
          </a:p>
        </p:txBody>
      </p:sp>
      <p:sp>
        <p:nvSpPr>
          <p:cNvPr id="89" name="object 13"/>
          <p:cNvSpPr txBox="1"/>
          <p:nvPr/>
        </p:nvSpPr>
        <p:spPr>
          <a:xfrm>
            <a:off x="7575117" y="2412453"/>
            <a:ext cx="100080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0" name="object 12"/>
          <p:cNvSpPr txBox="1"/>
          <p:nvPr/>
        </p:nvSpPr>
        <p:spPr>
          <a:xfrm>
            <a:off x="7758011" y="2412453"/>
            <a:ext cx="123061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C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1" name="object 11"/>
          <p:cNvSpPr txBox="1"/>
          <p:nvPr/>
        </p:nvSpPr>
        <p:spPr>
          <a:xfrm>
            <a:off x="8944537" y="2863968"/>
            <a:ext cx="108481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F7C88E"/>
                </a:solidFill>
                <a:latin typeface="Arial"/>
                <a:cs typeface="Arial"/>
              </a:rPr>
              <a:t>'</a:t>
            </a:r>
            <a:r>
              <a:rPr sz="8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92" name="object 10"/>
          <p:cNvSpPr txBox="1"/>
          <p:nvPr/>
        </p:nvSpPr>
        <p:spPr>
          <a:xfrm>
            <a:off x="8894242" y="2999365"/>
            <a:ext cx="75313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8A5056"/>
                </a:solidFill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3" name="object 9"/>
          <p:cNvSpPr txBox="1"/>
          <p:nvPr/>
        </p:nvSpPr>
        <p:spPr>
          <a:xfrm>
            <a:off x="8944538" y="3302762"/>
            <a:ext cx="110195" cy="148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spc="0" dirty="0" smtClean="0">
                <a:solidFill>
                  <a:srgbClr val="7F8285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8"/>
          <p:cNvSpPr txBox="1"/>
          <p:nvPr/>
        </p:nvSpPr>
        <p:spPr>
          <a:xfrm>
            <a:off x="8944538" y="4344149"/>
            <a:ext cx="110384" cy="2846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50" dirty="0" smtClean="0">
                <a:solidFill>
                  <a:srgbClr val="F7C88E"/>
                </a:solidFill>
                <a:latin typeface="Arial"/>
                <a:cs typeface="Arial"/>
              </a:rPr>
              <a:t>'</a:t>
            </a:r>
            <a:r>
              <a:rPr sz="9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950">
              <a:latin typeface="Arial"/>
              <a:cs typeface="Arial"/>
            </a:endParaRPr>
          </a:p>
          <a:p>
            <a:pPr marL="12700" marR="1905">
              <a:lnSpc>
                <a:spcPct val="95825"/>
              </a:lnSpc>
              <a:spcBef>
                <a:spcPts val="80"/>
              </a:spcBef>
            </a:pPr>
            <a:r>
              <a:rPr sz="850" dirty="0" smtClean="0">
                <a:solidFill>
                  <a:srgbClr val="F7C88E"/>
                </a:solidFill>
                <a:latin typeface="Arial"/>
                <a:cs typeface="Arial"/>
              </a:rPr>
              <a:t>.</a:t>
            </a:r>
            <a:r>
              <a:rPr sz="8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95" name="object 7"/>
          <p:cNvSpPr txBox="1"/>
          <p:nvPr/>
        </p:nvSpPr>
        <p:spPr>
          <a:xfrm>
            <a:off x="7575118" y="4771848"/>
            <a:ext cx="102748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0"/>
              </a:lnSpc>
              <a:spcBef>
                <a:spcPts val="53"/>
              </a:spcBef>
            </a:pPr>
            <a:r>
              <a:rPr sz="950" b="1" dirty="0" smtClean="0">
                <a:solidFill>
                  <a:srgbClr val="5E5B5F"/>
                </a:solidFill>
                <a:latin typeface="Times New Roman"/>
                <a:cs typeface="Times New Roman"/>
              </a:rPr>
              <a:t>....</a:t>
            </a:r>
            <a:r>
              <a:rPr sz="950" b="1" dirty="0" smtClean="0">
                <a:solidFill>
                  <a:srgbClr val="94BAD6"/>
                </a:solidFill>
                <a:latin typeface="Times New Roman"/>
                <a:cs typeface="Times New Roman"/>
              </a:rPr>
              <a:t>.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6" name="object 6"/>
          <p:cNvSpPr txBox="1"/>
          <p:nvPr/>
        </p:nvSpPr>
        <p:spPr>
          <a:xfrm>
            <a:off x="7760299" y="4771848"/>
            <a:ext cx="111911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0"/>
              </a:lnSpc>
              <a:spcBef>
                <a:spcPts val="53"/>
              </a:spcBef>
            </a:pPr>
            <a:r>
              <a:rPr sz="950" b="1" spc="0" dirty="0" smtClean="0">
                <a:solidFill>
                  <a:srgbClr val="746A78"/>
                </a:solidFill>
                <a:latin typeface="Times New Roman"/>
                <a:cs typeface="Times New Roman"/>
              </a:rPr>
              <a:t>p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7" name="object 5"/>
          <p:cNvSpPr txBox="1"/>
          <p:nvPr/>
        </p:nvSpPr>
        <p:spPr>
          <a:xfrm>
            <a:off x="8894242" y="5998030"/>
            <a:ext cx="78170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700" dirty="0" smtClean="0">
                <a:solidFill>
                  <a:srgbClr val="8A5056"/>
                </a:solidFill>
                <a:latin typeface="Times New Roman"/>
                <a:cs typeface="Times New Roman"/>
              </a:rPr>
              <a:t>1</a:t>
            </a:r>
            <a:r>
              <a:rPr sz="700" dirty="0" smtClean="0">
                <a:solidFill>
                  <a:srgbClr val="99CBF1"/>
                </a:solidFill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0" y="1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1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 </a:t>
            </a:r>
            <a:r>
              <a:rPr lang="en-US" dirty="0" smtClean="0"/>
              <a:t>&amp; </a:t>
            </a:r>
            <a:r>
              <a:rPr lang="en-US" dirty="0"/>
              <a:t>PARTITION BY </a:t>
            </a:r>
          </a:p>
        </p:txBody>
      </p:sp>
      <p:sp>
        <p:nvSpPr>
          <p:cNvPr id="54" name="object 32"/>
          <p:cNvSpPr/>
          <p:nvPr/>
        </p:nvSpPr>
        <p:spPr>
          <a:xfrm>
            <a:off x="896182" y="2386583"/>
            <a:ext cx="905324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33"/>
          <p:cNvSpPr/>
          <p:nvPr/>
        </p:nvSpPr>
        <p:spPr>
          <a:xfrm>
            <a:off x="868747" y="1655064"/>
            <a:ext cx="704142" cy="64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34"/>
          <p:cNvSpPr/>
          <p:nvPr/>
        </p:nvSpPr>
        <p:spPr>
          <a:xfrm>
            <a:off x="566970" y="1664209"/>
            <a:ext cx="2761700" cy="813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35"/>
          <p:cNvSpPr/>
          <p:nvPr/>
        </p:nvSpPr>
        <p:spPr>
          <a:xfrm>
            <a:off x="973910" y="4009644"/>
            <a:ext cx="340640" cy="121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36"/>
          <p:cNvSpPr/>
          <p:nvPr/>
        </p:nvSpPr>
        <p:spPr>
          <a:xfrm>
            <a:off x="576116" y="3767328"/>
            <a:ext cx="3667026" cy="356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37"/>
          <p:cNvSpPr/>
          <p:nvPr/>
        </p:nvSpPr>
        <p:spPr>
          <a:xfrm>
            <a:off x="7036849" y="2007107"/>
            <a:ext cx="1940964" cy="24688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38"/>
          <p:cNvSpPr/>
          <p:nvPr/>
        </p:nvSpPr>
        <p:spPr>
          <a:xfrm>
            <a:off x="5322217" y="1362455"/>
            <a:ext cx="3685315" cy="47457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44"/>
          <p:cNvSpPr/>
          <p:nvPr/>
        </p:nvSpPr>
        <p:spPr>
          <a:xfrm>
            <a:off x="3502421" y="1664209"/>
            <a:ext cx="54869" cy="813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23"/>
          <p:cNvSpPr txBox="1"/>
          <p:nvPr/>
        </p:nvSpPr>
        <p:spPr>
          <a:xfrm>
            <a:off x="2499808" y="1661492"/>
            <a:ext cx="867094" cy="226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05"/>
              </a:lnSpc>
              <a:spcBef>
                <a:spcPts val="85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RA</a:t>
            </a:r>
            <a:r>
              <a:rPr sz="1250" b="1" dirty="0" smtClean="0">
                <a:solidFill>
                  <a:srgbClr val="C8B6BA"/>
                </a:solidFill>
                <a:latin typeface="Arial"/>
                <a:cs typeface="Arial"/>
              </a:rPr>
              <a:t>-</a:t>
            </a:r>
            <a:r>
              <a:rPr sz="1250" b="1" spc="84" dirty="0" smtClean="0">
                <a:solidFill>
                  <a:srgbClr val="C8B6BA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C8B6BA"/>
                </a:solidFill>
                <a:latin typeface="Times New Roman"/>
                <a:cs typeface="Times New Roman"/>
              </a:rPr>
              <a:t>-</a:t>
            </a:r>
            <a:r>
              <a:rPr sz="1350" b="1" spc="0" dirty="0" smtClean="0">
                <a:solidFill>
                  <a:srgbClr val="5A5761"/>
                </a:solidFill>
                <a:latin typeface="Times New Roman"/>
                <a:cs typeface="Times New Roman"/>
              </a:rPr>
              <a:t>K  </a:t>
            </a:r>
            <a:r>
              <a:rPr sz="1350" b="1" spc="-25" dirty="0" smtClean="0">
                <a:solidFill>
                  <a:srgbClr val="5A5761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of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3" name="object 22"/>
          <p:cNvSpPr txBox="1"/>
          <p:nvPr/>
        </p:nvSpPr>
        <p:spPr>
          <a:xfrm>
            <a:off x="1091522" y="1667624"/>
            <a:ext cx="1327979" cy="218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0"/>
              </a:lnSpc>
              <a:spcBef>
                <a:spcPts val="82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to     </a:t>
            </a:r>
            <a:r>
              <a:rPr sz="1250" b="1" spc="-169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A3C8E6"/>
                </a:solidFill>
                <a:latin typeface="Arial"/>
                <a:cs typeface="Arial"/>
              </a:rPr>
              <a:t>·</a:t>
            </a:r>
            <a:r>
              <a:rPr sz="1250" b="1" spc="0" dirty="0" smtClean="0">
                <a:solidFill>
                  <a:srgbClr val="2A2839"/>
                </a:solidFill>
                <a:latin typeface="Arial"/>
                <a:cs typeface="Arial"/>
              </a:rPr>
              <a:t>;</a:t>
            </a:r>
            <a:r>
              <a:rPr sz="1250" b="1" spc="29" dirty="0" smtClean="0">
                <a:solidFill>
                  <a:srgbClr val="2A2839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nd </a:t>
            </a:r>
            <a:r>
              <a:rPr sz="1500" b="1" spc="306" dirty="0" smtClean="0">
                <a:solidFill>
                  <a:srgbClr val="45414C"/>
                </a:solidFill>
                <a:latin typeface="Times New Roman"/>
                <a:cs typeface="Times New Roman"/>
              </a:rPr>
              <a:t> </a:t>
            </a:r>
            <a:r>
              <a:rPr sz="1500" b="1" spc="0" dirty="0" smtClean="0">
                <a:solidFill>
                  <a:srgbClr val="2A2839"/>
                </a:solidFill>
                <a:latin typeface="Times New Roman"/>
                <a:cs typeface="Times New Roman"/>
              </a:rPr>
              <a:t>t</a:t>
            </a:r>
            <a:r>
              <a:rPr sz="1500" b="1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he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4" name="object 21"/>
          <p:cNvSpPr txBox="1"/>
          <p:nvPr/>
        </p:nvSpPr>
        <p:spPr>
          <a:xfrm>
            <a:off x="636575" y="1692262"/>
            <a:ext cx="262367" cy="186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5"/>
              </a:lnSpc>
              <a:spcBef>
                <a:spcPts val="69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Ho</a:t>
            </a:r>
            <a:endParaRPr sz="1250">
              <a:latin typeface="Arial"/>
              <a:cs typeface="Arial"/>
            </a:endParaRPr>
          </a:p>
        </p:txBody>
      </p:sp>
      <p:sp>
        <p:nvSpPr>
          <p:cNvPr id="65" name="object 20"/>
          <p:cNvSpPr txBox="1"/>
          <p:nvPr/>
        </p:nvSpPr>
        <p:spPr>
          <a:xfrm>
            <a:off x="636574" y="1871761"/>
            <a:ext cx="1782533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each</a:t>
            </a:r>
            <a:r>
              <a:rPr sz="2250" b="1" spc="141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stude</a:t>
            </a:r>
            <a:r>
              <a:rPr sz="2250" b="1" spc="179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2A2839"/>
                </a:solidFill>
                <a:latin typeface="Courier New"/>
                <a:cs typeface="Courier New"/>
              </a:rPr>
              <a:t>t</a:t>
            </a: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on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66" name="object 19"/>
          <p:cNvSpPr txBox="1"/>
          <p:nvPr/>
        </p:nvSpPr>
        <p:spPr>
          <a:xfrm>
            <a:off x="2499808" y="1871761"/>
            <a:ext cx="383392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eac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67" name="object 18"/>
          <p:cNvSpPr txBox="1"/>
          <p:nvPr/>
        </p:nvSpPr>
        <p:spPr>
          <a:xfrm>
            <a:off x="8894242" y="1987204"/>
            <a:ext cx="11093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8" name="object 17"/>
          <p:cNvSpPr txBox="1"/>
          <p:nvPr/>
        </p:nvSpPr>
        <p:spPr>
          <a:xfrm>
            <a:off x="636575" y="2035230"/>
            <a:ext cx="2456799" cy="381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subjQct </a:t>
            </a:r>
            <a:r>
              <a:rPr sz="1600" b="1" spc="2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ase</a:t>
            </a:r>
            <a:r>
              <a:rPr sz="1600" b="1" spc="792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on</a:t>
            </a:r>
            <a:r>
              <a:rPr sz="1600" b="1" spc="17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thai</a:t>
            </a:r>
            <a:endParaRPr sz="1600">
              <a:latin typeface="Courier New"/>
              <a:cs typeface="Courier New"/>
            </a:endParaRPr>
          </a:p>
          <a:p>
            <a:pPr marL="12700" marR="35473">
              <a:lnSpc>
                <a:spcPts val="1355"/>
              </a:lnSpc>
            </a:pP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ob</a:t>
            </a:r>
            <a:r>
              <a:rPr sz="2100" b="1" spc="37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975" b="1" spc="0" baseline="8919" dirty="0" smtClean="0">
                <a:solidFill>
                  <a:srgbClr val="5D778B"/>
                </a:solidFill>
                <a:latin typeface="Arial"/>
                <a:cs typeface="Arial"/>
              </a:rPr>
              <a:t>i        </a:t>
            </a:r>
            <a:r>
              <a:rPr sz="975" b="1" spc="54" baseline="8919" dirty="0" smtClean="0">
                <a:solidFill>
                  <a:srgbClr val="5D778B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a</a:t>
            </a:r>
            <a:r>
              <a:rPr sz="2100" b="1" spc="0" baseline="4141" dirty="0" smtClean="0">
                <a:solidFill>
                  <a:srgbClr val="8AC1EC"/>
                </a:solidFill>
                <a:latin typeface="Arial"/>
                <a:cs typeface="Arial"/>
              </a:rPr>
              <a:t>.</a:t>
            </a:r>
            <a:r>
              <a:rPr sz="2100" spc="0" baseline="3580" dirty="0" smtClean="0">
                <a:solidFill>
                  <a:srgbClr val="5A5761"/>
                </a:solidFill>
                <a:latin typeface="Segoe UI"/>
                <a:cs typeface="Segoe UI"/>
              </a:rPr>
              <a:t>�  </a:t>
            </a:r>
            <a:r>
              <a:rPr sz="2100" spc="150" baseline="3580" dirty="0" smtClean="0">
                <a:solidFill>
                  <a:srgbClr val="5A5761"/>
                </a:solidFill>
                <a:latin typeface="Segoe UI"/>
                <a:cs typeface="Segoe UI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ed    </a:t>
            </a:r>
            <a:r>
              <a:rPr sz="2100" b="1" spc="146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air</a:t>
            </a:r>
            <a:r>
              <a:rPr sz="2100" b="1" spc="-175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k</a:t>
            </a:r>
            <a:r>
              <a:rPr sz="2100" b="1" spc="19" baseline="4141" dirty="0" smtClean="0">
                <a:solidFill>
                  <a:srgbClr val="45414C"/>
                </a:solidFill>
                <a:latin typeface="Arial"/>
                <a:cs typeface="Arial"/>
              </a:rPr>
              <a:t>s</a:t>
            </a:r>
            <a:r>
              <a:rPr sz="2100" b="1" spc="0" baseline="4141" dirty="0" smtClean="0">
                <a:solidFill>
                  <a:srgbClr val="8AC1EC"/>
                </a:solidFill>
                <a:latin typeface="Arial"/>
                <a:cs typeface="Arial"/>
              </a:rPr>
              <a:t>.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.</a:t>
            </a:r>
            <a:r>
              <a:rPr sz="2100" b="1" spc="0" baseline="4141" dirty="0" smtClean="0">
                <a:solidFill>
                  <a:srgbClr val="A3C8E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16"/>
          <p:cNvSpPr txBox="1"/>
          <p:nvPr/>
        </p:nvSpPr>
        <p:spPr>
          <a:xfrm>
            <a:off x="8894242" y="2433271"/>
            <a:ext cx="109606" cy="1447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9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0" name="object 15"/>
          <p:cNvSpPr txBox="1"/>
          <p:nvPr/>
        </p:nvSpPr>
        <p:spPr>
          <a:xfrm>
            <a:off x="8894242" y="2727868"/>
            <a:ext cx="11093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1" name="object 14"/>
          <p:cNvSpPr txBox="1"/>
          <p:nvPr/>
        </p:nvSpPr>
        <p:spPr>
          <a:xfrm>
            <a:off x="8843945" y="2797373"/>
            <a:ext cx="192685" cy="363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2650" spc="159" dirty="0" smtClean="0">
                <a:solidFill>
                  <a:srgbClr val="895053"/>
                </a:solidFill>
                <a:latin typeface="Arial"/>
                <a:cs typeface="Arial"/>
              </a:rPr>
              <a:t>,</a:t>
            </a:r>
            <a:r>
              <a:rPr sz="1275" spc="0" baseline="51155" dirty="0" smtClean="0">
                <a:solidFill>
                  <a:srgbClr val="F4C186"/>
                </a:solidFill>
                <a:latin typeface="Arial"/>
                <a:cs typeface="Arial"/>
              </a:rPr>
              <a:t>'</a:t>
            </a:r>
            <a:r>
              <a:rPr sz="1275" spc="0" baseline="51155" dirty="0" smtClean="0">
                <a:solidFill>
                  <a:srgbClr val="7F7B83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72" name="object 13"/>
          <p:cNvSpPr txBox="1"/>
          <p:nvPr/>
        </p:nvSpPr>
        <p:spPr>
          <a:xfrm>
            <a:off x="8894243" y="3321050"/>
            <a:ext cx="110195" cy="148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spc="0" dirty="0" smtClean="0">
                <a:solidFill>
                  <a:srgbClr val="7F7B83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73" name="object 12"/>
          <p:cNvSpPr txBox="1"/>
          <p:nvPr/>
        </p:nvSpPr>
        <p:spPr>
          <a:xfrm>
            <a:off x="7723719" y="3472272"/>
            <a:ext cx="129419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F7B83"/>
                </a:solidFill>
                <a:latin typeface="Arial"/>
                <a:cs typeface="Arial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11"/>
          <p:cNvSpPr txBox="1"/>
          <p:nvPr/>
        </p:nvSpPr>
        <p:spPr>
          <a:xfrm>
            <a:off x="7549969" y="3605233"/>
            <a:ext cx="73410" cy="88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00" spc="0" dirty="0" smtClean="0">
                <a:solidFill>
                  <a:srgbClr val="755F66"/>
                </a:solidFill>
                <a:latin typeface="Times New Roman"/>
                <a:cs typeface="Times New Roman"/>
              </a:rPr>
              <a:t>n,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75" name="object 10"/>
          <p:cNvSpPr txBox="1"/>
          <p:nvPr/>
        </p:nvSpPr>
        <p:spPr>
          <a:xfrm>
            <a:off x="7028722" y="3623418"/>
            <a:ext cx="167625" cy="728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740"/>
              </a:lnSpc>
              <a:spcBef>
                <a:spcPts val="287"/>
              </a:spcBef>
            </a:pPr>
            <a:r>
              <a:rPr sz="5500" spc="0" dirty="0" smtClean="0">
                <a:solidFill>
                  <a:srgbClr val="D3D3D3"/>
                </a:solidFill>
                <a:latin typeface="Arial"/>
                <a:cs typeface="Arial"/>
              </a:rPr>
              <a:t>I</a:t>
            </a:r>
            <a:endParaRPr sz="5500">
              <a:latin typeface="Arial"/>
              <a:cs typeface="Arial"/>
            </a:endParaRPr>
          </a:p>
        </p:txBody>
      </p:sp>
      <p:sp>
        <p:nvSpPr>
          <p:cNvPr id="76" name="object 9"/>
          <p:cNvSpPr txBox="1"/>
          <p:nvPr/>
        </p:nvSpPr>
        <p:spPr>
          <a:xfrm>
            <a:off x="7723719" y="3621222"/>
            <a:ext cx="112280" cy="800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70"/>
              </a:spcBef>
            </a:pPr>
            <a:r>
              <a:rPr sz="400" dirty="0" smtClean="0">
                <a:solidFill>
                  <a:srgbClr val="7F7B83"/>
                </a:solidFill>
                <a:latin typeface="Arial"/>
                <a:cs typeface="Arial"/>
              </a:rPr>
              <a:t>I.</a:t>
            </a:r>
            <a:r>
              <a:rPr sz="400" dirty="0" smtClean="0">
                <a:solidFill>
                  <a:srgbClr val="755F66"/>
                </a:solidFill>
                <a:latin typeface="Arial"/>
                <a:cs typeface="Arial"/>
              </a:rPr>
              <a:t>J</a:t>
            </a:r>
            <a:r>
              <a:rPr sz="400" dirty="0" smtClean="0">
                <a:solidFill>
                  <a:srgbClr val="8AC1EC"/>
                </a:solidFill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77" name="object 8"/>
          <p:cNvSpPr txBox="1"/>
          <p:nvPr/>
        </p:nvSpPr>
        <p:spPr>
          <a:xfrm>
            <a:off x="8894242" y="3620193"/>
            <a:ext cx="110939" cy="4272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180">
              <a:lnSpc>
                <a:spcPts val="484"/>
              </a:lnSpc>
              <a:spcBef>
                <a:spcPts val="59"/>
              </a:spcBef>
            </a:pPr>
            <a:r>
              <a:rPr sz="675" spc="0" baseline="-6441" dirty="0" smtClean="0">
                <a:solidFill>
                  <a:srgbClr val="7F7B83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  <a:p>
            <a:pPr marL="12700" marR="19180">
              <a:lnSpc>
                <a:spcPts val="434"/>
              </a:lnSpc>
            </a:pPr>
            <a:r>
              <a:rPr sz="450" i="1" spc="0" dirty="0" smtClean="0">
                <a:solidFill>
                  <a:srgbClr val="869694"/>
                </a:solidFill>
                <a:latin typeface="Times New Roman"/>
                <a:cs typeface="Times New Roman"/>
              </a:rPr>
              <a:t>..J</a:t>
            </a:r>
            <a:endParaRPr sz="450">
              <a:latin typeface="Times New Roman"/>
              <a:cs typeface="Times New Roman"/>
            </a:endParaRPr>
          </a:p>
          <a:p>
            <a:pPr marL="12700" marR="952">
              <a:lnSpc>
                <a:spcPct val="95825"/>
              </a:lnSpc>
              <a:spcBef>
                <a:spcPts val="128"/>
              </a:spcBef>
            </a:pPr>
            <a:r>
              <a:rPr sz="95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5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sz="1000" dirty="0" smtClean="0">
                <a:solidFill>
                  <a:srgbClr val="F4C186"/>
                </a:solidFill>
                <a:latin typeface="Times New Roman"/>
                <a:cs typeface="Times New Roman"/>
              </a:rPr>
              <a:t>1</a:t>
            </a:r>
            <a:r>
              <a:rPr sz="1000" dirty="0" smtClean="0">
                <a:solidFill>
                  <a:srgbClr val="7F7B83"/>
                </a:solidFill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8" name="object 7"/>
          <p:cNvSpPr txBox="1"/>
          <p:nvPr/>
        </p:nvSpPr>
        <p:spPr>
          <a:xfrm>
            <a:off x="7540825" y="3660085"/>
            <a:ext cx="314846" cy="2591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622">
              <a:lnSpc>
                <a:spcPct val="95825"/>
              </a:lnSpc>
              <a:spcBef>
                <a:spcPts val="70"/>
              </a:spcBef>
            </a:pPr>
            <a:r>
              <a:rPr sz="400" spc="0" dirty="0" smtClean="0">
                <a:solidFill>
                  <a:srgbClr val="7F7B83"/>
                </a:solidFill>
                <a:latin typeface="Arial"/>
                <a:cs typeface="Arial"/>
              </a:rPr>
              <a:t>U'U  </a:t>
            </a:r>
            <a:r>
              <a:rPr sz="400" spc="54" dirty="0" smtClean="0">
                <a:solidFill>
                  <a:srgbClr val="7F7B83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AE7FA3"/>
                </a:solidFill>
                <a:latin typeface="Arial"/>
                <a:cs typeface="Arial"/>
              </a:rPr>
              <a:t>.</a:t>
            </a:r>
            <a:r>
              <a:rPr sz="400" spc="0" dirty="0" smtClean="0">
                <a:solidFill>
                  <a:srgbClr val="7F7B83"/>
                </a:solidFill>
                <a:latin typeface="Arial"/>
                <a:cs typeface="Arial"/>
              </a:rPr>
              <a:t>..</a:t>
            </a:r>
            <a:r>
              <a:rPr sz="400" spc="-82" dirty="0" smtClean="0">
                <a:solidFill>
                  <a:srgbClr val="7F7B83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A3797F"/>
                </a:solidFill>
                <a:latin typeface="Arial"/>
                <a:cs typeface="Arial"/>
              </a:rPr>
              <a:t>,</a:t>
            </a:r>
            <a:endParaRPr sz="400">
              <a:latin typeface="Arial"/>
              <a:cs typeface="Arial"/>
            </a:endParaRPr>
          </a:p>
          <a:p>
            <a:pPr marL="12700">
              <a:lnSpc>
                <a:spcPct val="94401"/>
              </a:lnSpc>
              <a:spcBef>
                <a:spcPts val="250"/>
              </a:spcBef>
            </a:pPr>
            <a:r>
              <a:rPr sz="95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7.5 </a:t>
            </a:r>
            <a:r>
              <a:rPr sz="950" spc="67" dirty="0" smtClean="0">
                <a:solidFill>
                  <a:srgbClr val="7F7B83"/>
                </a:solidFill>
                <a:latin typeface="Times New Roman"/>
                <a:cs typeface="Times New Roman"/>
              </a:rPr>
              <a:t> </a:t>
            </a:r>
            <a:r>
              <a:rPr sz="1000" b="1" spc="0" dirty="0" smtClean="0">
                <a:solidFill>
                  <a:srgbClr val="7F7B83"/>
                </a:solidFill>
                <a:latin typeface="Courier New"/>
                <a:cs typeface="Courier New"/>
              </a:rPr>
              <a:t>M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9" name="object 6"/>
          <p:cNvSpPr txBox="1"/>
          <p:nvPr/>
        </p:nvSpPr>
        <p:spPr>
          <a:xfrm>
            <a:off x="965783" y="3993480"/>
            <a:ext cx="374045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BC6E80"/>
                </a:solidFill>
                <a:latin typeface="Arial"/>
                <a:cs typeface="Arial"/>
              </a:rPr>
              <a:t>TD</a:t>
            </a:r>
            <a:r>
              <a:rPr sz="900" dirty="0" smtClean="0">
                <a:solidFill>
                  <a:srgbClr val="B25B69"/>
                </a:solidFill>
                <a:latin typeface="Arial"/>
                <a:cs typeface="Arial"/>
              </a:rPr>
              <a:t>_8</a:t>
            </a:r>
            <a:r>
              <a:rPr sz="900" dirty="0" smtClean="0">
                <a:solidFill>
                  <a:srgbClr val="A04F98"/>
                </a:solidFill>
                <a:latin typeface="Arial"/>
                <a:cs typeface="Arial"/>
              </a:rPr>
              <a:t>l</a:t>
            </a:r>
            <a:r>
              <a:rPr sz="900" dirty="0" smtClean="0">
                <a:solidFill>
                  <a:srgbClr val="FAD692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object 5"/>
          <p:cNvSpPr txBox="1"/>
          <p:nvPr/>
        </p:nvSpPr>
        <p:spPr>
          <a:xfrm>
            <a:off x="8894242" y="4360952"/>
            <a:ext cx="109812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sz="950" dirty="0" smtClean="0">
                <a:solidFill>
                  <a:srgbClr val="F4C186"/>
                </a:solidFill>
                <a:latin typeface="Arial"/>
                <a:cs typeface="Arial"/>
              </a:rPr>
              <a:t>'</a:t>
            </a:r>
            <a:r>
              <a:rPr sz="950" dirty="0" smtClean="0">
                <a:solidFill>
                  <a:srgbClr val="7F7B83"/>
                </a:solidFill>
                <a:latin typeface="Arial"/>
                <a:cs typeface="Arial"/>
              </a:rPr>
              <a:t>9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heme/theme1.xml><?xml version="1.0" encoding="utf-8"?>
<a:theme xmlns:a="http://schemas.openxmlformats.org/drawingml/2006/main" name="Capgemini 2017_Cover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9" id="{6C81F9DB-9DB6-478C-B029-122D380A8C9B}" vid="{842A89BB-942D-4468-A868-2301606048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6ba37514-8ea7-4bb7-b1c0-6137f91cbe04">Module Artifact</Category>
    <Material_x0020_Type xmlns="6ba37514-8ea7-4bb7-b1c0-6137f91cbe04">Class book</Material_x0020_Type>
    <Level xmlns="6ba37514-8ea7-4bb7-b1c0-6137f91cbe04">L1</Leve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BB9BED16EB0048B4DF793E653FA3A1" ma:contentTypeVersion="3" ma:contentTypeDescription="Create a new document." ma:contentTypeScope="" ma:versionID="feef15e8976e736c962867b02017827d">
  <xsd:schema xmlns:xsd="http://www.w3.org/2001/XMLSchema" xmlns:xs="http://www.w3.org/2001/XMLSchema" xmlns:p="http://schemas.microsoft.com/office/2006/metadata/properties" xmlns:ns2="6ba37514-8ea7-4bb7-b1c0-6137f91cbe04" targetNamespace="http://schemas.microsoft.com/office/2006/metadata/properties" ma:root="true" ma:fieldsID="71f881230bfc323a1863133dc3453c38" ns2:_="">
    <xsd:import namespace="6ba37514-8ea7-4bb7-b1c0-6137f91cbe04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37514-8ea7-4bb7-b1c0-6137f91cbe04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1B59B1-7FE6-4E46-B81F-834BA42C34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AA55AC-00CA-4796-B140-D59F067241C0}">
  <ds:schemaRefs>
    <ds:schemaRef ds:uri="http://schemas.microsoft.com/office/2006/metadata/properties"/>
    <ds:schemaRef ds:uri="http://schemas.microsoft.com/office/infopath/2007/PartnerControls"/>
    <ds:schemaRef ds:uri="6ba37514-8ea7-4bb7-b1c0-6137f91cbe04"/>
  </ds:schemaRefs>
</ds:datastoreItem>
</file>

<file path=customXml/itemProps3.xml><?xml version="1.0" encoding="utf-8"?>
<ds:datastoreItem xmlns:ds="http://schemas.openxmlformats.org/officeDocument/2006/customXml" ds:itemID="{F2793391-CDAD-4996-A11C-B5920A13E4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a37514-8ea7-4bb7-b1c0-6137f91cbe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Words>759</Words>
  <Application>Microsoft Office PowerPoint</Application>
  <PresentationFormat>A4 Paper (210x297 mm)</PresentationFormat>
  <Paragraphs>285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Courier New</vt:lpstr>
      <vt:lpstr>Segoe UI</vt:lpstr>
      <vt:lpstr>Times New Roman</vt:lpstr>
      <vt:lpstr>Verdana</vt:lpstr>
      <vt:lpstr>Wingdings</vt:lpstr>
      <vt:lpstr>Capgemini 2017_Cover slides</vt:lpstr>
      <vt:lpstr>think-cell Slide</vt:lpstr>
      <vt:lpstr>Teradata Basics </vt:lpstr>
      <vt:lpstr>Module Object</vt:lpstr>
      <vt:lpstr>Example Table “OLAP_EXAMPLE”</vt:lpstr>
      <vt:lpstr>Usage of PARTITION by to derive RANK </vt:lpstr>
      <vt:lpstr>Usage of RANK &amp; QUALIFY</vt:lpstr>
      <vt:lpstr>Usage of ROWS BETWEEN (PRECEDING-FOLLOWINGCURRENT ROW)</vt:lpstr>
      <vt:lpstr>Example Table “OLAP_EXAMPLE_CLASS”</vt:lpstr>
      <vt:lpstr>Usage of RANK &amp; PARTITION BY </vt:lpstr>
      <vt:lpstr>Usage of RANK &amp; PARTITION BY </vt:lpstr>
      <vt:lpstr>Usage of RANK, QUALIFY &amp; PARTITION BY </vt:lpstr>
      <vt:lpstr>Usage of RANK, QUALIFY &amp; PARTITION BY </vt:lpstr>
      <vt:lpstr>Usage of RANK, QUALIFY &amp; PARTITION BY </vt:lpstr>
      <vt:lpstr>Usage of RANK, QUALIFY &amp; PARTITION BY </vt:lpstr>
      <vt:lpstr>Usage of RANK, QUALIFY &amp; PARTITION BY </vt:lpstr>
      <vt:lpstr>Usage of RANK, QUALIFY &amp; PARTITION BY </vt:lpstr>
      <vt:lpstr>Usage of RANK &amp; PARTITION BY </vt:lpstr>
      <vt:lpstr>Usage of RANK &amp; PARTITION BY </vt:lpstr>
      <vt:lpstr>Q&amp;A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., Kritika</cp:lastModifiedBy>
  <cp:revision>8</cp:revision>
  <cp:lastPrinted>2016-11-04T04:51:42Z</cp:lastPrinted>
  <dcterms:modified xsi:type="dcterms:W3CDTF">2018-04-24T06:45:11Z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0x010100EBBB9BED16EB0048B4DF793E653FA3A1</vt:lpwstr>
  </property>
</Properties>
</file>